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77" r:id="rId3"/>
    <p:sldMasterId id="2147483681" r:id="rId4"/>
    <p:sldMasterId id="2147483694" r:id="rId5"/>
    <p:sldMasterId id="2147483706" r:id="rId6"/>
    <p:sldMasterId id="2147483718" r:id="rId7"/>
    <p:sldMasterId id="2147483730" r:id="rId8"/>
    <p:sldMasterId id="2147483743" r:id="rId9"/>
    <p:sldMasterId id="2147483755" r:id="rId10"/>
    <p:sldMasterId id="2147483768" r:id="rId11"/>
    <p:sldMasterId id="2147483770" r:id="rId12"/>
    <p:sldMasterId id="2147483783" r:id="rId13"/>
    <p:sldMasterId id="2147483795" r:id="rId14"/>
    <p:sldMasterId id="2147483799" r:id="rId15"/>
    <p:sldMasterId id="2147483801" r:id="rId16"/>
    <p:sldMasterId id="2147483812" r:id="rId17"/>
  </p:sldMasterIdLst>
  <p:notesMasterIdLst>
    <p:notesMasterId r:id="rId67"/>
  </p:notesMasterIdLst>
  <p:sldIdLst>
    <p:sldId id="435" r:id="rId18"/>
    <p:sldId id="477" r:id="rId19"/>
    <p:sldId id="437" r:id="rId20"/>
    <p:sldId id="479" r:id="rId21"/>
    <p:sldId id="480" r:id="rId22"/>
    <p:sldId id="481" r:id="rId23"/>
    <p:sldId id="482" r:id="rId24"/>
    <p:sldId id="478" r:id="rId25"/>
    <p:sldId id="483" r:id="rId26"/>
    <p:sldId id="473" r:id="rId27"/>
    <p:sldId id="474" r:id="rId28"/>
    <p:sldId id="475" r:id="rId29"/>
    <p:sldId id="484" r:id="rId30"/>
    <p:sldId id="441" r:id="rId31"/>
    <p:sldId id="459" r:id="rId32"/>
    <p:sldId id="460" r:id="rId33"/>
    <p:sldId id="461" r:id="rId34"/>
    <p:sldId id="462" r:id="rId35"/>
    <p:sldId id="463" r:id="rId36"/>
    <p:sldId id="464" r:id="rId37"/>
    <p:sldId id="465" r:id="rId38"/>
    <p:sldId id="466" r:id="rId39"/>
    <p:sldId id="467" r:id="rId40"/>
    <p:sldId id="468" r:id="rId41"/>
    <p:sldId id="469" r:id="rId42"/>
    <p:sldId id="471" r:id="rId43"/>
    <p:sldId id="472" r:id="rId44"/>
    <p:sldId id="470" r:id="rId45"/>
    <p:sldId id="447" r:id="rId46"/>
    <p:sldId id="442" r:id="rId47"/>
    <p:sldId id="443" r:id="rId48"/>
    <p:sldId id="444" r:id="rId49"/>
    <p:sldId id="445" r:id="rId50"/>
    <p:sldId id="446" r:id="rId51"/>
    <p:sldId id="448" r:id="rId52"/>
    <p:sldId id="449" r:id="rId53"/>
    <p:sldId id="450" r:id="rId54"/>
    <p:sldId id="433" r:id="rId55"/>
    <p:sldId id="451" r:id="rId56"/>
    <p:sldId id="452" r:id="rId57"/>
    <p:sldId id="453" r:id="rId58"/>
    <p:sldId id="454" r:id="rId59"/>
    <p:sldId id="456" r:id="rId60"/>
    <p:sldId id="476" r:id="rId61"/>
    <p:sldId id="458" r:id="rId62"/>
    <p:sldId id="455" r:id="rId63"/>
    <p:sldId id="432" r:id="rId64"/>
    <p:sldId id="320" r:id="rId65"/>
    <p:sldId id="34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322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7" autoAdjust="0"/>
    <p:restoredTop sz="87330" autoAdjust="0"/>
  </p:normalViewPr>
  <p:slideViewPr>
    <p:cSldViewPr snapToGrid="0" snapToObjects="1">
      <p:cViewPr>
        <p:scale>
          <a:sx n="85" d="100"/>
          <a:sy n="85" d="100"/>
        </p:scale>
        <p:origin x="3096" y="7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72B0F90F-7920-9546-B840-7BFA9FF97DE1}" type="presOf" srcId="{1761BF22-3663-6943-BC98-EA3FB97FC333}" destId="{7A1F332F-0EF0-AC41-905E-4CA0527D6167}" srcOrd="0" destOrd="0" presId="urn:microsoft.com/office/officeart/2005/8/layout/cycle8"/>
    <dgm:cxn modelId="{77E6C01D-D4FC-5C43-A754-FF351F7C4B7D}" type="presOf" srcId="{1761BF22-3663-6943-BC98-EA3FB97FC333}" destId="{62C367AA-B91C-A148-B86A-FB79D3F4E72B}" srcOrd="1" destOrd="0" presId="urn:microsoft.com/office/officeart/2005/8/layout/cycle8"/>
    <dgm:cxn modelId="{3477643D-45A7-374D-8716-35AD535B0913}" type="presOf" srcId="{C3740528-2A0E-7A44-A71D-1AD106D92C0C}" destId="{0CC4020D-20E9-C24E-A593-B54EE7503880}" srcOrd="1" destOrd="0" presId="urn:microsoft.com/office/officeart/2005/8/layout/cycle8"/>
    <dgm:cxn modelId="{07E3E343-0E37-5C40-9592-07DF6A141DAB}"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63F484D2-8F9A-F74B-B923-264F8080387F}" type="presOf" srcId="{7D473E2F-916C-E843-9FD7-3FA101C1CDBB}" destId="{FD319245-54BA-8048-A706-9373F34590BA}" srcOrd="1" destOrd="0" presId="urn:microsoft.com/office/officeart/2005/8/layout/cycle8"/>
    <dgm:cxn modelId="{6797F2E3-A646-7048-96B1-F82FCFDBF556}" type="presOf" srcId="{7D473E2F-916C-E843-9FD7-3FA101C1CDBB}" destId="{6B5BD606-BF8F-BF4B-9313-F2FFFC4E6B8D}" srcOrd="0" destOrd="0" presId="urn:microsoft.com/office/officeart/2005/8/layout/cycle8"/>
    <dgm:cxn modelId="{0CBE4FEB-DB26-E448-B35A-54A6F1BBAC78}" type="presOf" srcId="{E6F53C06-4E31-D040-8F03-EF703A04D14F}" destId="{7B602E98-C876-8342-BB3E-8277BEFF1E6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182DF898-EF44-1E41-8964-3508B0FF8827}" type="presParOf" srcId="{7B602E98-C876-8342-BB3E-8277BEFF1E68}" destId="{9384EA35-9B61-C346-BDBD-964737CBBFD8}" srcOrd="0" destOrd="0" presId="urn:microsoft.com/office/officeart/2005/8/layout/cycle8"/>
    <dgm:cxn modelId="{4CE600AA-B816-8349-B151-E0468FE6A427}" type="presParOf" srcId="{7B602E98-C876-8342-BB3E-8277BEFF1E68}" destId="{379C2E45-9820-9F4F-A5F0-A154F1E06CE9}" srcOrd="1" destOrd="0" presId="urn:microsoft.com/office/officeart/2005/8/layout/cycle8"/>
    <dgm:cxn modelId="{FD8EE8EC-5663-6241-A4DC-A7B50CF68639}" type="presParOf" srcId="{7B602E98-C876-8342-BB3E-8277BEFF1E68}" destId="{59781E3A-25AB-F041-8955-CC4D3E9F5ED6}" srcOrd="2" destOrd="0" presId="urn:microsoft.com/office/officeart/2005/8/layout/cycle8"/>
    <dgm:cxn modelId="{09544AAD-A4FC-E544-86A8-F63717BAAE61}" type="presParOf" srcId="{7B602E98-C876-8342-BB3E-8277BEFF1E68}" destId="{0CC4020D-20E9-C24E-A593-B54EE7503880}" srcOrd="3" destOrd="0" presId="urn:microsoft.com/office/officeart/2005/8/layout/cycle8"/>
    <dgm:cxn modelId="{484D4B36-661B-B54D-AE48-48FC3664296C}" type="presParOf" srcId="{7B602E98-C876-8342-BB3E-8277BEFF1E68}" destId="{6B5BD606-BF8F-BF4B-9313-F2FFFC4E6B8D}" srcOrd="4" destOrd="0" presId="urn:microsoft.com/office/officeart/2005/8/layout/cycle8"/>
    <dgm:cxn modelId="{1F0AB273-E0C4-5D45-B1BB-FDD400CE3A6B}" type="presParOf" srcId="{7B602E98-C876-8342-BB3E-8277BEFF1E68}" destId="{CB15719B-A3AD-B841-AC13-055D2CC4E00B}" srcOrd="5" destOrd="0" presId="urn:microsoft.com/office/officeart/2005/8/layout/cycle8"/>
    <dgm:cxn modelId="{5FA171A5-E657-0B40-96EC-776A81DC95F9}" type="presParOf" srcId="{7B602E98-C876-8342-BB3E-8277BEFF1E68}" destId="{7980E43A-6F66-4245-AB55-5CEB3C5AFC88}" srcOrd="6" destOrd="0" presId="urn:microsoft.com/office/officeart/2005/8/layout/cycle8"/>
    <dgm:cxn modelId="{4FC24511-C9B8-1740-9A34-8E0056CFEFB2}" type="presParOf" srcId="{7B602E98-C876-8342-BB3E-8277BEFF1E68}" destId="{FD319245-54BA-8048-A706-9373F34590BA}" srcOrd="7" destOrd="0" presId="urn:microsoft.com/office/officeart/2005/8/layout/cycle8"/>
    <dgm:cxn modelId="{22E8EE7E-346E-EB4B-9FEF-8C154A616578}" type="presParOf" srcId="{7B602E98-C876-8342-BB3E-8277BEFF1E68}" destId="{7A1F332F-0EF0-AC41-905E-4CA0527D6167}" srcOrd="8" destOrd="0" presId="urn:microsoft.com/office/officeart/2005/8/layout/cycle8"/>
    <dgm:cxn modelId="{EF6DEB2D-8764-B547-83F6-6F078E22FA50}" type="presParOf" srcId="{7B602E98-C876-8342-BB3E-8277BEFF1E68}" destId="{9D4ED958-D52A-C446-ACAE-990A24F506D2}" srcOrd="9" destOrd="0" presId="urn:microsoft.com/office/officeart/2005/8/layout/cycle8"/>
    <dgm:cxn modelId="{DC46E9B3-0587-824B-91B5-2296C76F313B}" type="presParOf" srcId="{7B602E98-C876-8342-BB3E-8277BEFF1E68}" destId="{2C99F39D-B4E7-7944-8D0B-FDAAB2E0F7D2}" srcOrd="10" destOrd="0" presId="urn:microsoft.com/office/officeart/2005/8/layout/cycle8"/>
    <dgm:cxn modelId="{96995FF4-E17C-6640-8790-7509DC134BFC}" type="presParOf" srcId="{7B602E98-C876-8342-BB3E-8277BEFF1E68}" destId="{62C367AA-B91C-A148-B86A-FB79D3F4E72B}" srcOrd="11" destOrd="0" presId="urn:microsoft.com/office/officeart/2005/8/layout/cycle8"/>
    <dgm:cxn modelId="{6F71EE57-29F5-554B-8F20-80061F2F8EB0}" type="presParOf" srcId="{7B602E98-C876-8342-BB3E-8277BEFF1E68}" destId="{436E2647-1ED5-3148-9666-10A54B791D68}" srcOrd="12" destOrd="0" presId="urn:microsoft.com/office/officeart/2005/8/layout/cycle8"/>
    <dgm:cxn modelId="{AA4CF616-DB49-5940-9E99-FA174787BA73}" type="presParOf" srcId="{7B602E98-C876-8342-BB3E-8277BEFF1E68}" destId="{EBECA5EC-E10B-6541-880B-794BFF59D527}" srcOrd="13" destOrd="0" presId="urn:microsoft.com/office/officeart/2005/8/layout/cycle8"/>
    <dgm:cxn modelId="{6237AA2F-6FBA-B645-A31B-8783AB606101}"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196FD00-DD24-5347-AC6E-0FD1B2789DAD}" type="presOf" srcId="{2D076B49-53D4-8646-81E8-A485E8AC013F}" destId="{4F0783E6-C52A-A847-A6E3-E332A152C91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5D2D720-3EA5-B74C-B552-7F1F95EC63DF}" type="presOf" srcId="{631A657C-6F77-8C47-A7AD-9F4E40AFFF54}" destId="{62C31F2A-9A1E-A149-8EAF-036B99F62A9B}" srcOrd="0" destOrd="0" presId="urn:microsoft.com/office/officeart/2005/8/layout/balance1"/>
    <dgm:cxn modelId="{6695D529-D76A-FF4F-91F6-E4BC73BDBD0C}" type="presOf" srcId="{7D69569B-2323-5D4E-9279-6914525E0E18}" destId="{C1BE93AB-A0D0-C243-957E-EAE81D4B64BA}"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6B665958-D165-AD4E-9881-21970047E831}" srcId="{A53F1204-5BE4-684A-AD10-BC5DDE05FFC3}" destId="{631A657C-6F77-8C47-A7AD-9F4E40AFFF54}" srcOrd="1" destOrd="0" parTransId="{0DF0805B-31CD-CF48-AF25-DF0315812651}" sibTransId="{221D99B7-23EE-AB44-A9A5-489831DED100}"/>
    <dgm:cxn modelId="{2A67395A-A39D-2B40-8445-E3B1D91ABD7A}" type="presOf" srcId="{13650350-F198-074E-9D6A-029762067122}" destId="{D76DC25C-596D-EC41-A5BE-1044C6E69FB0}" srcOrd="0" destOrd="0" presId="urn:microsoft.com/office/officeart/2005/8/layout/balance1"/>
    <dgm:cxn modelId="{C9CAD85B-3F84-E247-8E6A-63ED42BE96B4}" type="presOf" srcId="{A53F1204-5BE4-684A-AD10-BC5DDE05FFC3}" destId="{F45C4F90-9252-014B-A19B-2CBB570FCAE0}"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22E3FBA-469F-AE4E-B3F7-CE6C154837A9}" srcId="{A53F1204-5BE4-684A-AD10-BC5DDE05FFC3}" destId="{2D076B49-53D4-8646-81E8-A485E8AC013F}" srcOrd="0" destOrd="0" parTransId="{635C5B82-80EB-CD44-9B22-EB89E4655CA3}" sibTransId="{BE91BF38-B07E-3B4A-A6D1-A516548ED13A}"/>
    <dgm:cxn modelId="{81036AFD-770B-2445-A472-D8C3CF08A59D}" type="presOf" srcId="{694525C5-9FDD-814B-A067-F883D9022868}" destId="{A42B88D9-872F-F246-B082-6E2FFF3800AA}" srcOrd="0" destOrd="0" presId="urn:microsoft.com/office/officeart/2005/8/layout/balance1"/>
    <dgm:cxn modelId="{C240928C-CC04-4941-8208-D74DCDA0A46F}" type="presParOf" srcId="{F45C4F90-9252-014B-A19B-2CBB570FCAE0}" destId="{5A966515-05D9-7549-9FBE-52885586EBF8}" srcOrd="0" destOrd="0" presId="urn:microsoft.com/office/officeart/2005/8/layout/balance1"/>
    <dgm:cxn modelId="{65AC7EA1-DDAB-874D-8D63-71A335C1EDFC}" type="presParOf" srcId="{F45C4F90-9252-014B-A19B-2CBB570FCAE0}" destId="{4D65AE49-4CFF-0241-BCCE-AAF78EFC329D}" srcOrd="1" destOrd="0" presId="urn:microsoft.com/office/officeart/2005/8/layout/balance1"/>
    <dgm:cxn modelId="{29F20CE0-246F-FF49-A443-80C56FE91048}" type="presParOf" srcId="{4D65AE49-4CFF-0241-BCCE-AAF78EFC329D}" destId="{4F0783E6-C52A-A847-A6E3-E332A152C91B}" srcOrd="0" destOrd="0" presId="urn:microsoft.com/office/officeart/2005/8/layout/balance1"/>
    <dgm:cxn modelId="{AA8C35FD-F33D-D44F-A6D0-654F0F2DC873}" type="presParOf" srcId="{4D65AE49-4CFF-0241-BCCE-AAF78EFC329D}" destId="{62C31F2A-9A1E-A149-8EAF-036B99F62A9B}" srcOrd="1" destOrd="0" presId="urn:microsoft.com/office/officeart/2005/8/layout/balance1"/>
    <dgm:cxn modelId="{DA1F4C4E-CD5E-9446-8E6E-09C2237AF545}" type="presParOf" srcId="{F45C4F90-9252-014B-A19B-2CBB570FCAE0}" destId="{C15F9AC9-F67C-EB44-8C84-8D2E45F48E1F}" srcOrd="2" destOrd="0" presId="urn:microsoft.com/office/officeart/2005/8/layout/balance1"/>
    <dgm:cxn modelId="{F23D84E5-6700-7F43-A4DA-3ACB6F62B60C}" type="presParOf" srcId="{C15F9AC9-F67C-EB44-8C84-8D2E45F48E1F}" destId="{C9FDDC98-D973-4648-88C7-546222ADC43F}" srcOrd="0" destOrd="0" presId="urn:microsoft.com/office/officeart/2005/8/layout/balance1"/>
    <dgm:cxn modelId="{4D055356-8E41-B843-BF0D-FC081BA9F806}" type="presParOf" srcId="{C15F9AC9-F67C-EB44-8C84-8D2E45F48E1F}" destId="{5CC5C51F-F3F8-BE46-A3E7-3F156BB7224C}" srcOrd="1" destOrd="0" presId="urn:microsoft.com/office/officeart/2005/8/layout/balance1"/>
    <dgm:cxn modelId="{0F3EA976-7D20-FE4A-84AA-3C093529572C}" type="presParOf" srcId="{C15F9AC9-F67C-EB44-8C84-8D2E45F48E1F}" destId="{802AD16A-2A7D-CD40-9219-0D013DAA56FD}" srcOrd="2" destOrd="0" presId="urn:microsoft.com/office/officeart/2005/8/layout/balance1"/>
    <dgm:cxn modelId="{42A34639-EEB0-EC40-92D8-42ED4C0B4869}" type="presParOf" srcId="{C15F9AC9-F67C-EB44-8C84-8D2E45F48E1F}" destId="{D76DC25C-596D-EC41-A5BE-1044C6E69FB0}" srcOrd="3" destOrd="0" presId="urn:microsoft.com/office/officeart/2005/8/layout/balance1"/>
    <dgm:cxn modelId="{2676AC4E-2768-7B4D-8F0E-9B29A18EC6C6}" type="presParOf" srcId="{C15F9AC9-F67C-EB44-8C84-8D2E45F48E1F}" destId="{C1BE93AB-A0D0-C243-957E-EAE81D4B64BA}" srcOrd="4" destOrd="0" presId="urn:microsoft.com/office/officeart/2005/8/layout/balance1"/>
    <dgm:cxn modelId="{500981EF-AEC5-7B4A-ACC0-B087581F15DE}"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FFB62D00-9337-3242-8A44-D00FD3E20A8D}" type="presOf" srcId="{CA4B5168-B8AD-DA4C-84A5-8FDCE7B96CF5}" destId="{62C31F2A-9A1E-A149-8EAF-036B99F62A9B}" srcOrd="0" destOrd="0" presId="urn:microsoft.com/office/officeart/2005/8/layout/balance1"/>
    <dgm:cxn modelId="{81D5A10C-3ECD-494D-AEC5-545D0B820CD6}" type="presOf" srcId="{694525C5-9FDD-814B-A067-F883D9022868}" destId="{B2BE7D1A-F1FA-834A-B220-999616C11E72}"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8B236034-194F-8C43-84D4-7EA9C84A70A9}"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35BBD23C-C08C-C34D-937C-6168762E98B5}" type="presOf" srcId="{13650350-F198-074E-9D6A-029762067122}" destId="{244E3F71-DD21-3A43-AB35-C865DD4D16F1}" srcOrd="0" destOrd="0" presId="urn:microsoft.com/office/officeart/2005/8/layout/balance1"/>
    <dgm:cxn modelId="{EF05F751-E37B-5840-B4A3-FB7A8A4C1390}" type="presOf" srcId="{795537B5-4031-D94F-9CAE-B97D65B128F6}" destId="{5D152859-4C11-C941-80D1-124F2617F304}"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EA6EB887-EE88-0D43-83C4-0E47D165E4B4}" type="presOf" srcId="{7D69569B-2323-5D4E-9279-6914525E0E18}" destId="{49FFE84F-1D3D-F044-8717-50CFD5D0D28E}" srcOrd="0" destOrd="0" presId="urn:microsoft.com/office/officeart/2005/8/layout/balance1"/>
    <dgm:cxn modelId="{81E97E92-43E2-8740-AE95-FD8E31FE67BF}" type="presOf" srcId="{A53F1204-5BE4-684A-AD10-BC5DDE05FFC3}" destId="{F45C4F90-9252-014B-A19B-2CBB570FCAE0}"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D9C3F6FE-E138-B44A-9411-2686EAB39551}" srcId="{A53F1204-5BE4-684A-AD10-BC5DDE05FFC3}" destId="{CA4B5168-B8AD-DA4C-84A5-8FDCE7B96CF5}" srcOrd="1" destOrd="0" parTransId="{70FD3067-D4B3-744A-AF04-A565C10213D5}" sibTransId="{8343436B-E757-174C-8D6D-427B37363472}"/>
    <dgm:cxn modelId="{E3C4C7A6-956A-9D4F-A51B-79F0C9ACCEB4}" type="presParOf" srcId="{F45C4F90-9252-014B-A19B-2CBB570FCAE0}" destId="{5A966515-05D9-7549-9FBE-52885586EBF8}" srcOrd="0" destOrd="0" presId="urn:microsoft.com/office/officeart/2005/8/layout/balance1"/>
    <dgm:cxn modelId="{96D3355D-D887-F94A-96DA-1EA49EB3D443}" type="presParOf" srcId="{F45C4F90-9252-014B-A19B-2CBB570FCAE0}" destId="{4D65AE49-4CFF-0241-BCCE-AAF78EFC329D}" srcOrd="1" destOrd="0" presId="urn:microsoft.com/office/officeart/2005/8/layout/balance1"/>
    <dgm:cxn modelId="{20E5713A-4D8E-6D41-A8EF-B1551ABF033F}" type="presParOf" srcId="{4D65AE49-4CFF-0241-BCCE-AAF78EFC329D}" destId="{4F0783E6-C52A-A847-A6E3-E332A152C91B}" srcOrd="0" destOrd="0" presId="urn:microsoft.com/office/officeart/2005/8/layout/balance1"/>
    <dgm:cxn modelId="{8799FE29-C230-D94B-A500-5AA87D03582C}" type="presParOf" srcId="{4D65AE49-4CFF-0241-BCCE-AAF78EFC329D}" destId="{62C31F2A-9A1E-A149-8EAF-036B99F62A9B}" srcOrd="1" destOrd="0" presId="urn:microsoft.com/office/officeart/2005/8/layout/balance1"/>
    <dgm:cxn modelId="{BD049CFB-0DD9-BF4F-8AD9-7758E671AF26}" type="presParOf" srcId="{F45C4F90-9252-014B-A19B-2CBB570FCAE0}" destId="{C15F9AC9-F67C-EB44-8C84-8D2E45F48E1F}" srcOrd="2" destOrd="0" presId="urn:microsoft.com/office/officeart/2005/8/layout/balance1"/>
    <dgm:cxn modelId="{DE1B2B42-089F-F747-BBB5-A6DEB2267B0A}" type="presParOf" srcId="{C15F9AC9-F67C-EB44-8C84-8D2E45F48E1F}" destId="{C9FDDC98-D973-4648-88C7-546222ADC43F}" srcOrd="0" destOrd="0" presId="urn:microsoft.com/office/officeart/2005/8/layout/balance1"/>
    <dgm:cxn modelId="{6EBCBAE3-9103-774E-B3F4-3663AC7CDC1D}" type="presParOf" srcId="{C15F9AC9-F67C-EB44-8C84-8D2E45F48E1F}" destId="{5CC5C51F-F3F8-BE46-A3E7-3F156BB7224C}" srcOrd="1" destOrd="0" presId="urn:microsoft.com/office/officeart/2005/8/layout/balance1"/>
    <dgm:cxn modelId="{DB7C035D-37A0-F34E-8C20-9A112482ABB0}" type="presParOf" srcId="{C15F9AC9-F67C-EB44-8C84-8D2E45F48E1F}" destId="{CC12B939-B260-FA4A-AF29-3EC1BED1FDEF}" srcOrd="2" destOrd="0" presId="urn:microsoft.com/office/officeart/2005/8/layout/balance1"/>
    <dgm:cxn modelId="{4E88AC52-8A3A-6343-8BBB-85182883D1F7}" type="presParOf" srcId="{C15F9AC9-F67C-EB44-8C84-8D2E45F48E1F}" destId="{244E3F71-DD21-3A43-AB35-C865DD4D16F1}" srcOrd="3" destOrd="0" presId="urn:microsoft.com/office/officeart/2005/8/layout/balance1"/>
    <dgm:cxn modelId="{12730549-FDEC-BF46-B878-7E65ECE8615D}" type="presParOf" srcId="{C15F9AC9-F67C-EB44-8C84-8D2E45F48E1F}" destId="{49FFE84F-1D3D-F044-8717-50CFD5D0D28E}" srcOrd="4" destOrd="0" presId="urn:microsoft.com/office/officeart/2005/8/layout/balance1"/>
    <dgm:cxn modelId="{2FB26F75-4575-4A4F-9795-5715F53D6920}" type="presParOf" srcId="{C15F9AC9-F67C-EB44-8C84-8D2E45F48E1F}" destId="{B2BE7D1A-F1FA-834A-B220-999616C11E72}" srcOrd="5" destOrd="0" presId="urn:microsoft.com/office/officeart/2005/8/layout/balance1"/>
    <dgm:cxn modelId="{4385374A-E68A-9C44-90CA-72E8D586D93A}"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dirty="0">
                <a:latin typeface="Arial" panose="020B0604020202020204" pitchFamily="34" charset="0"/>
                <a:cs typeface="Arial" panose="020B0604020202020204" pitchFamily="34" charset="0"/>
              </a:rPr>
              <a:t>Why doesn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the gospel change our lives like it should?</a:t>
            </a:r>
          </a:p>
          <a:p>
            <a:r>
              <a:rPr lang="en-SG" dirty="0">
                <a:latin typeface="Arial" panose="020B0604020202020204" pitchFamily="34" charset="0"/>
                <a:cs typeface="Arial" panose="020B0604020202020204" pitchFamily="34" charset="0"/>
              </a:rPr>
              <a:t>Too often the lives of Christians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really different from the non-believers.</a:t>
            </a:r>
          </a:p>
          <a:p>
            <a:r>
              <a:rPr lang="en-SG" dirty="0">
                <a:latin typeface="Arial" panose="020B0604020202020204" pitchFamily="34" charset="0"/>
                <a:cs typeface="Arial" panose="020B0604020202020204" pitchFamily="34" charset="0"/>
              </a:rPr>
              <a:t>In some situations in the USA, the church has a higher divorce rate than the world!</a:t>
            </a:r>
          </a:p>
          <a:p>
            <a:r>
              <a:rPr lang="en-SG" dirty="0">
                <a:latin typeface="Arial" panose="020B0604020202020204" pitchFamily="34" charset="0"/>
                <a:cs typeface="Arial" panose="020B0604020202020204" pitchFamily="34" charset="0"/>
              </a:rPr>
              <a:t>The way believers spend their money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pPr>
                <a:defRPr/>
              </a:pPr>
              <a:t>11</a:t>
            </a:fld>
            <a:endParaRPr lang="en-US"/>
          </a:p>
        </p:txBody>
      </p:sp>
    </p:spTree>
    <p:extLst>
      <p:ext uri="{BB962C8B-B14F-4D97-AF65-F5344CB8AC3E}">
        <p14:creationId xmlns:p14="http://schemas.microsoft.com/office/powerpoint/2010/main" val="344997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54586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15</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If</a:t>
            </a:r>
            <a:r>
              <a:rPr lang="en-US" baseline="0" dirty="0">
                <a:latin typeface="Times New Roman" charset="0"/>
                <a:ea typeface="ＭＳ Ｐゴシック" charset="0"/>
                <a:cs typeface="ＭＳ Ｐゴシック" charset="0"/>
              </a:rPr>
              <a:t> the person next to you was injured and only had a minute or two to live, but asked you, “What must I do to be saved?” what would you say? The shorter one of the two of you is now dying, so the taller one now has one minute to explain the gospel. Go!</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94FF1-2BB9-764F-90C9-B92D12C5E8DC}" type="slidenum">
              <a:rPr lang="en-US" sz="1200">
                <a:solidFill>
                  <a:srgbClr val="000000"/>
                </a:solidFill>
              </a:rPr>
              <a:pPr eaLnBrk="1" hangingPunct="1"/>
              <a:t>16</a:t>
            </a:fld>
            <a:endParaRPr lang="en-US" sz="1200">
              <a:solidFill>
                <a:srgbClr val="000000"/>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71F5B4-0BE8-B048-B47A-362AD432874F}" type="slidenum">
              <a:rPr lang="en-US" sz="1200">
                <a:solidFill>
                  <a:srgbClr val="000000"/>
                </a:solidFill>
              </a:rPr>
              <a:pPr eaLnBrk="1" hangingPunct="1"/>
              <a:t>17</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EDAE-4259-D84D-BFB2-5A430F694402}" type="slidenum">
              <a:rPr lang="en-US" sz="1200">
                <a:solidFill>
                  <a:prstClr val="black"/>
                </a:solidFill>
              </a:rPr>
              <a:pPr eaLnBrk="1" hangingPunct="1"/>
              <a:t>18</a:t>
            </a:fld>
            <a:endParaRPr lang="en-US" sz="1200">
              <a:solidFill>
                <a:prstClr val="black"/>
              </a:solidFill>
            </a:endParaRPr>
          </a:p>
        </p:txBody>
      </p:sp>
      <p:sp>
        <p:nvSpPr>
          <p:cNvPr id="448514" name="Rectangle 1026"/>
          <p:cNvSpPr>
            <a:spLocks noGrp="1" noRot="1" noChangeAspect="1" noChangeArrowheads="1" noTextEdit="1"/>
          </p:cNvSpPr>
          <p:nvPr>
            <p:ph type="sldImg"/>
          </p:nvPr>
        </p:nvSpPr>
        <p:spPr>
          <a:ln/>
        </p:spPr>
      </p:sp>
      <p:sp>
        <p:nvSpPr>
          <p:cNvPr id="4485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19</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74BA58-38E6-4341-BAA3-445107195CBF}" type="slidenum">
              <a:rPr lang="en-US" sz="1200">
                <a:solidFill>
                  <a:srgbClr val="000000"/>
                </a:solidFill>
                <a:latin typeface="Arial" charset="0"/>
              </a:rPr>
              <a:pPr/>
              <a:t>20</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21</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a:solidFill>
                  <a:srgbClr val="000000"/>
                </a:solidFill>
                <a:latin typeface="Arial" charset="0"/>
              </a:rPr>
              <a:pPr/>
              <a:t>22</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23</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86CF64-7D0B-C44E-A668-7E617F97142A}" type="slidenum">
              <a:rPr lang="en-US" sz="1200">
                <a:solidFill>
                  <a:srgbClr val="000000"/>
                </a:solidFill>
                <a:latin typeface="Arial" charset="0"/>
              </a:rPr>
              <a:pPr/>
              <a:t>24</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a:solidFill>
                  <a:srgbClr val="000000"/>
                </a:solidFill>
                <a:latin typeface="Arial" charset="0"/>
              </a:rPr>
              <a:pPr/>
              <a:t>25</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C530A5-01A0-7542-B7B0-0B2683B155A5}" type="slidenum">
              <a:rPr lang="en-US" sz="1200">
                <a:solidFill>
                  <a:prstClr val="black"/>
                </a:solidFill>
              </a:rPr>
              <a:pPr eaLnBrk="1" hangingPunct="1"/>
              <a:t>26</a:t>
            </a:fld>
            <a:endParaRPr lang="en-US" sz="1200">
              <a:solidFill>
                <a:prstClr val="black"/>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9828F6-8F71-7B44-98A1-987B82C9BC14}" type="slidenum">
              <a:rPr lang="en-US" sz="1200">
                <a:solidFill>
                  <a:prstClr val="black"/>
                </a:solidFill>
              </a:rPr>
              <a:pPr eaLnBrk="1" hangingPunct="1"/>
              <a:t>27</a:t>
            </a:fld>
            <a:endParaRPr lang="en-US" sz="1200">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9AB24A-DAF7-2E48-BE4C-6B2B02D12F43}" type="slidenum">
              <a:rPr lang="en-US" sz="1200">
                <a:solidFill>
                  <a:srgbClr val="000000"/>
                </a:solidFill>
              </a:rPr>
              <a:pPr eaLnBrk="1" hangingPunct="1"/>
              <a:t>28</a:t>
            </a:fld>
            <a:endParaRPr lang="en-US" sz="1200">
              <a:solidFill>
                <a:srgbClr val="000000"/>
              </a:solidFill>
            </a:endParaRPr>
          </a:p>
        </p:txBody>
      </p:sp>
      <p:sp>
        <p:nvSpPr>
          <p:cNvPr id="49664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43777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NS-26-Jude-21</a:t>
            </a:r>
          </a:p>
          <a:p>
            <a:r>
              <a:rPr lang="en-US" dirty="0"/>
              <a:t>SA-16-Nature of the Gospel-02</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B7DF067-7B3D-E04C-9E62-4EDFA3C271E3}" type="slidenum">
              <a:rPr lang="en-US" sz="1200">
                <a:solidFill>
                  <a:srgbClr val="000000"/>
                </a:solidFill>
              </a:rPr>
              <a:pPr eaLnBrk="1" hangingPunct="1"/>
              <a:t>32</a:t>
            </a:fld>
            <a:endParaRPr lang="en-US" sz="1200">
              <a:solidFill>
                <a:srgbClr val="000000"/>
              </a:solidFill>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C425F2-FA93-5041-89AE-1E4B7A121448}" type="slidenum">
              <a:rPr lang="en-US" sz="1200">
                <a:solidFill>
                  <a:srgbClr val="000000"/>
                </a:solidFill>
              </a:rPr>
              <a:pPr eaLnBrk="1" hangingPunct="1"/>
              <a:t>33</a:t>
            </a:fld>
            <a:endParaRPr lang="en-US" sz="1200">
              <a:solidFill>
                <a:srgbClr val="000000"/>
              </a:solidFill>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C40EA-6D90-9840-8EB3-43C49DD55227}" type="slidenum">
              <a:rPr lang="en-US" sz="1200">
                <a:solidFill>
                  <a:prstClr val="black"/>
                </a:solidFill>
              </a:rPr>
              <a:pPr/>
              <a:t>34</a:t>
            </a:fld>
            <a:endParaRPr lang="en-US" sz="120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601080-A9ED-A443-9908-A98FB61DC690}"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2829699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4020567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36010A31-A7B9-C049-BACB-82E0FD75BA63}" type="slidenum">
              <a:rPr lang="en-US">
                <a:solidFill>
                  <a:prstClr val="black"/>
                </a:solidFill>
                <a:latin typeface="Calibri"/>
              </a:rPr>
              <a:pPr/>
              <a:t>46</a:t>
            </a:fld>
            <a:endParaRPr lang="en-US">
              <a:solidFill>
                <a:prstClr val="black"/>
              </a:solidFill>
              <a:latin typeface="Calibri"/>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—Dillow, 36</a:t>
            </a:r>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189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93752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5689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78924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09539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2935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416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98342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375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01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1563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3616367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6318834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650049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459691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8605147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17108512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24567747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435159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1063482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13688283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3667668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1846921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012892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2599098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26024458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E8AA8-FFD0-124C-AF3B-0A0C6575AB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20033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A6BED2-96E9-8741-BD0A-98D82FA283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8402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59D04-5894-D34E-BB8F-5502793D7E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4218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083186-4940-BF4C-A5C5-993255770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391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4EE9E7-2A7A-7C4B-9DB1-EEB7FD76B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3367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FA93D2-1DD4-5043-8660-908454AD5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7507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2C34E-02B4-E844-BFB1-5249052CAF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7487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76E9C4-61C6-0A4D-9C17-AA71950C8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2650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F1AAE-72E9-8F44-84F6-97B0F85513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8146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D291A9-042B-3C43-B246-CDAE6CAE10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3442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70559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1586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70877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889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295801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04388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4633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08063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0024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22622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866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281821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65906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359262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3998080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197484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3027838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257961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9066147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0899787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645405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834196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224777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75456736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926277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530937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1151336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21246868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375131117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77687179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16468203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4227702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171572940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9190899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21587836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6804307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21189689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4555363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13906355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7888761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4716204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17754510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27637369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2016273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9489174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4406926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22115743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16175541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616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58139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067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98448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26781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33066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59277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4600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814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89344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19885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26226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816569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45663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57406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4300342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295765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24336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16748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441844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847745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201480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9396662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81363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8837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07199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801651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2711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14537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60182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567105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2776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8706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181294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7164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8563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9714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25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974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28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56182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40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0655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0258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98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1229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35124666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64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2.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4.xml"/><Relationship Id="rId7" Type="http://schemas.openxmlformats.org/officeDocument/2006/relationships/image" Target="../media/image3.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image" Target="../media/image5.jpe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1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theme" Target="../theme/theme17.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D294187F-00A1-6040-B8D4-6AA4296BE230}"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4410"/>
      </p:ext>
    </p:extLst>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CBCD4914-FF6F-BB4A-83FE-EB42D331D2F6}"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972656"/>
      </p:ext>
    </p:extLst>
  </p:cSld>
  <p:clrMap bg1="dk2" tx1="lt1" bg2="dk1" tx2="lt2" accent1="accent1" accent2="accent2" accent3="accent3" accent4="accent4" accent5="accent5" accent6="accent6" hlink="hlink" folHlink="folHlink"/>
  <p:sldLayoutIdLst>
    <p:sldLayoutId id="214748376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D294187F-00A1-6040-B8D4-6AA4296BE230}"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375170"/>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56389404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86377440"/>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5B87F2"/>
                </a:solidFill>
                <a:latin typeface="Arial" charset="0"/>
              </a:defRPr>
            </a:lvl1pPr>
          </a:lstStyle>
          <a:p>
            <a:pPr defTabSz="914400" fontAlgn="base">
              <a:spcBef>
                <a:spcPct val="0"/>
              </a:spcBef>
              <a:spcAft>
                <a:spcPct val="0"/>
              </a:spcAft>
              <a:defRPr/>
            </a:pPr>
            <a:fld id="{BAED61FA-8395-B745-986F-3AFEDF435E7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75801824"/>
      </p:ext>
    </p:extLst>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67515F-268F-B14E-8192-320CAC021A1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387536406"/>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336FCD-6F11-0141-A062-845E0683101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46632939"/>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5336697"/>
      </p:ext>
    </p:extLst>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42497602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defTabSz="914400" fontAlgn="base">
              <a:spcBef>
                <a:spcPct val="0"/>
              </a:spcBef>
              <a:spcAft>
                <a:spcPct val="0"/>
              </a:spcAft>
              <a:defRPr/>
            </a:pPr>
            <a:fld id="{28F3ADA8-37FB-464C-9742-B321BEC545F4}" type="slidenum">
              <a:rPr lang="en-US"/>
              <a:pPr defTabSz="914400" fontAlgn="base">
                <a:spcBef>
                  <a:spcPct val="0"/>
                </a:spcBef>
                <a:spcAft>
                  <a:spcPct val="0"/>
                </a:spcAft>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3296461402"/>
      </p:ext>
    </p:extLst>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FB4E8B0F-CE89-DD45-8B35-520116E012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48997433"/>
      </p:ext>
    </p:extLst>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32447175"/>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723029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26897517"/>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63137048"/>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05.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3.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6.xml"/><Relationship Id="rId1" Type="http://schemas.openxmlformats.org/officeDocument/2006/relationships/slideLayout" Target="../slideLayouts/slideLayout12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eg"/><Relationship Id="rId7" Type="http://schemas.openxmlformats.org/officeDocument/2006/relationships/diagramColors" Target="../diagrams/colors1.xml"/><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jpe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67.xml"/><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a:t>
            </a:r>
            <a:r>
              <a:rPr lang="mr-IN" sz="3200" b="1" i="1" dirty="0"/>
              <a:t>'</a:t>
            </a:r>
            <a:r>
              <a:rPr lang="en-US" sz="3200" b="1" i="1" dirty="0"/>
              <a:t>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Nature of the Gospel</a:t>
            </a: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8501734" y="120068"/>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Is it really changing our lives?</a:t>
            </a:r>
          </a:p>
        </p:txBody>
      </p:sp>
    </p:spTree>
    <p:extLst>
      <p:ext uri="{BB962C8B-B14F-4D97-AF65-F5344CB8AC3E}">
        <p14:creationId xmlns:p14="http://schemas.microsoft.com/office/powerpoint/2010/main" val="228385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en-US" sz="4800" b="1" dirty="0"/>
              <a:t>Too often the </a:t>
            </a:r>
            <a:r>
              <a:rPr lang="en-US" sz="4800" b="1" i="1" dirty="0">
                <a:solidFill>
                  <a:srgbClr val="FFFF00"/>
                </a:solidFill>
              </a:rPr>
              <a:t>results</a:t>
            </a:r>
            <a:r>
              <a:rPr lang="en-US" sz="4800" b="1" dirty="0">
                <a:solidFill>
                  <a:srgbClr val="FFFF00"/>
                </a:solidFill>
              </a:rPr>
              <a:t> </a:t>
            </a:r>
            <a:r>
              <a:rPr lang="en-US" sz="4800" b="1" dirty="0"/>
              <a:t>of the gospel are confused with the </a:t>
            </a:r>
            <a:r>
              <a:rPr lang="en-US" sz="4800" b="1" i="1" dirty="0">
                <a:solidFill>
                  <a:srgbClr val="FFFF00"/>
                </a:solidFill>
              </a:rPr>
              <a:t>nature</a:t>
            </a:r>
            <a:r>
              <a:rPr lang="en-US" sz="4800" b="1" dirty="0">
                <a:solidFill>
                  <a:srgbClr val="FFFF00"/>
                </a:solidFill>
              </a:rPr>
              <a:t> </a:t>
            </a:r>
            <a:r>
              <a:rPr lang="en-US" sz="4800" b="1" dirty="0"/>
              <a:t>of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altLang="zh-CN" sz="3200" b="1" dirty="0"/>
              <a:t>The Problem: A False Gospel Proclaimed</a:t>
            </a:r>
            <a:endParaRPr lang="en-US" sz="3200" b="1"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algn="ctr"/>
            <a:r>
              <a:rPr lang="en-US" altLang="zh-CN" sz="3200" dirty="0">
                <a:solidFill>
                  <a:schemeClr val="bg1"/>
                </a:solidFill>
                <a:latin typeface="Times New Roman"/>
                <a:ea typeface="MS PGothic" panose="020B0600070205080204" pitchFamily="34" charset="-128"/>
                <a:cs typeface="Times New Roman"/>
              </a:rPr>
              <a:t>What must I do to be saved?</a:t>
            </a:r>
            <a:endParaRPr lang="en-SG" sz="3200" dirty="0">
              <a:solidFill>
                <a:schemeClr val="bg1"/>
              </a:solidFill>
              <a:latin typeface="Times New Roman"/>
              <a:ea typeface="MS PGothic" panose="020B0600070205080204" pitchFamily="34" charset="-128"/>
              <a:cs typeface="Times New Roman"/>
            </a:endParaRPr>
          </a:p>
        </p:txBody>
      </p:sp>
      <p:sp>
        <p:nvSpPr>
          <p:cNvPr id="5" name="Rectangle 4"/>
          <p:cNvSpPr/>
          <p:nvPr/>
        </p:nvSpPr>
        <p:spPr>
          <a:xfrm>
            <a:off x="129405" y="719976"/>
            <a:ext cx="5484577" cy="707886"/>
          </a:xfrm>
          <a:prstGeom prst="rect">
            <a:avLst/>
          </a:prstGeom>
          <a:noFill/>
        </p:spPr>
        <p:txBody>
          <a:bodyPr wrap="square">
            <a:spAutoFit/>
          </a:bodyPr>
          <a:lstStyle/>
          <a:p>
            <a:r>
              <a:rPr lang="en-US" altLang="zh-CN" sz="3600" b="1" dirty="0">
                <a:latin typeface="Times New Roman"/>
                <a:ea typeface="MS PGothic" panose="020B0600070205080204" pitchFamily="34" charset="-128"/>
                <a:cs typeface="Times New Roman"/>
              </a:rPr>
              <a:t>STEPS </a:t>
            </a:r>
            <a:r>
              <a:rPr lang="en-US" altLang="zh-CN" sz="2400" b="1" baseline="30000" dirty="0">
                <a:latin typeface="Times New Roman"/>
                <a:ea typeface="MS PGothic" panose="020B0600070205080204" pitchFamily="34" charset="-128"/>
                <a:cs typeface="Times New Roman"/>
              </a:rPr>
              <a:t>OF</a:t>
            </a:r>
            <a:r>
              <a:rPr lang="en-US" altLang="zh-CN" sz="2400" b="1" dirty="0">
                <a:latin typeface="Times New Roman"/>
                <a:ea typeface="MS PGothic" panose="020B0600070205080204" pitchFamily="34" charset="-128"/>
                <a:cs typeface="Times New Roman"/>
              </a:rPr>
              <a:t> </a:t>
            </a:r>
            <a:r>
              <a:rPr lang="en-US" altLang="zh-CN" sz="4000" b="1" dirty="0">
                <a:latin typeface="Times New Roman"/>
                <a:ea typeface="MS PGothic" panose="020B0600070205080204" pitchFamily="34" charset="-128"/>
                <a:cs typeface="Times New Roman"/>
              </a:rPr>
              <a:t>SALVATION:</a:t>
            </a:r>
            <a:endParaRPr lang="en-SG" sz="3200" b="1" dirty="0">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algn="ctr"/>
            <a:r>
              <a:rPr lang="en-US" altLang="zh-CN" sz="2400" b="1" dirty="0">
                <a:solidFill>
                  <a:schemeClr val="bg1"/>
                </a:solidFill>
                <a:latin typeface="Times New Roman"/>
                <a:ea typeface="MS PGothic" panose="020B0600070205080204" pitchFamily="34" charset="-128"/>
                <a:cs typeface="Times New Roman"/>
              </a:rPr>
              <a:t>SAVED</a:t>
            </a:r>
            <a:endParaRPr lang="en-SG" sz="2400" b="1" dirty="0">
              <a:solidFill>
                <a:schemeClr val="bg1"/>
              </a:solidFill>
              <a:latin typeface="Times New Roman"/>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algn="ctr"/>
            <a:r>
              <a:rPr lang="en-US" altLang="zh-CN" sz="2000" b="1" dirty="0">
                <a:solidFill>
                  <a:schemeClr val="bg1"/>
                </a:solidFill>
                <a:latin typeface="Times New Roman"/>
                <a:ea typeface="MS PGothic" panose="020B0600070205080204" pitchFamily="34" charset="-128"/>
                <a:cs typeface="Times New Roman"/>
              </a:rPr>
              <a:t>SINNER</a:t>
            </a:r>
            <a:endParaRPr lang="en-SG" sz="2000" b="1" dirty="0">
              <a:solidFill>
                <a:schemeClr val="bg1"/>
              </a:solidFill>
              <a:latin typeface="Times New Roman"/>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algn="ctr"/>
            <a:r>
              <a:rPr lang="en-US" altLang="zh-CN" sz="2800" b="1" dirty="0">
                <a:latin typeface="Times New Roman"/>
                <a:ea typeface="MS PGothic" panose="020B0600070205080204" pitchFamily="34" charset="-128"/>
                <a:cs typeface="Times New Roman"/>
              </a:rPr>
              <a:t>GOD</a:t>
            </a:r>
            <a:r>
              <a:rPr lang="mr-IN" altLang="zh-CN" sz="2800" b="1" dirty="0">
                <a:latin typeface="Times New Roman"/>
                <a:ea typeface="MS PGothic" panose="020B0600070205080204" pitchFamily="34" charset="-128"/>
                <a:cs typeface="Times New Roman"/>
              </a:rPr>
              <a:t>'</a:t>
            </a:r>
            <a:r>
              <a:rPr lang="en-US" altLang="zh-CN" sz="2800" b="1" dirty="0">
                <a:latin typeface="Times New Roman"/>
                <a:ea typeface="MS PGothic" panose="020B0600070205080204" pitchFamily="34" charset="-128"/>
                <a:cs typeface="Times New Roman"/>
              </a:rPr>
              <a:t>S PART</a:t>
            </a:r>
            <a:endParaRPr lang="en-SG" sz="2800" b="1" dirty="0">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r>
              <a:rPr lang="en-US" altLang="zh-CN" dirty="0"/>
              <a:t>MAN</a:t>
            </a:r>
            <a:r>
              <a:rPr lang="mr-IN" altLang="zh-CN" dirty="0"/>
              <a:t>'</a:t>
            </a:r>
            <a:r>
              <a:rPr lang="en-US" altLang="zh-CN" dirty="0"/>
              <a:t>S PART</a:t>
            </a:r>
            <a:endParaRPr lang="en-SG" dirty="0"/>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endParaRPr lang="en-SG" dirty="0">
              <a:latin typeface="Arial"/>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algn="ctr"/>
            <a:r>
              <a:rPr lang="en-US" altLang="zh-CN" sz="1400" b="1" dirty="0">
                <a:latin typeface="Times New Roman"/>
                <a:ea typeface="MS PGothic" panose="020B0600070205080204" pitchFamily="34" charset="-128"/>
                <a:cs typeface="Times New Roman"/>
              </a:rPr>
              <a:t>God Sent His Son</a:t>
            </a:r>
          </a:p>
          <a:p>
            <a:pPr algn="ctr"/>
            <a:r>
              <a:rPr lang="en-US" altLang="zh-CN" sz="1400" b="1" dirty="0">
                <a:latin typeface="Times New Roman"/>
                <a:ea typeface="MS PGothic" panose="020B0600070205080204" pitchFamily="34" charset="-128"/>
                <a:cs typeface="Times New Roman"/>
              </a:rPr>
              <a:t>Jn 3:16</a:t>
            </a:r>
            <a:r>
              <a:rPr lang="zh-CN" altLang="en-US" sz="1400" b="1" dirty="0">
                <a:latin typeface="Times New Roman"/>
                <a:ea typeface="MS PGothic" panose="020B0600070205080204" pitchFamily="34" charset="-128"/>
                <a:cs typeface="Times New Roman"/>
              </a:rPr>
              <a:t>；</a:t>
            </a:r>
            <a:br>
              <a:rPr lang="en-US" altLang="zh-CN" sz="1400" b="1" dirty="0">
                <a:latin typeface="Times New Roman"/>
                <a:ea typeface="MS PGothic" panose="020B0600070205080204" pitchFamily="34" charset="-128"/>
                <a:cs typeface="Times New Roman"/>
              </a:rPr>
            </a:br>
            <a:r>
              <a:rPr lang="en-US" altLang="zh-CN" sz="1400" b="1" dirty="0">
                <a:latin typeface="Times New Roman"/>
                <a:ea typeface="MS PGothic" panose="020B0600070205080204" pitchFamily="34" charset="-128"/>
                <a:cs typeface="Times New Roman"/>
              </a:rPr>
              <a:t>1 Jn 4:10</a:t>
            </a:r>
            <a:endParaRPr lang="en-SG" sz="1400" b="1" dirty="0">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algn="ctr"/>
            <a:r>
              <a:rPr lang="en-US" altLang="zh-CN" sz="1400" b="1" dirty="0">
                <a:latin typeface="Times New Roman"/>
                <a:ea typeface="MS PGothic" panose="020B0600070205080204" pitchFamily="34" charset="-128"/>
                <a:cs typeface="Times New Roman"/>
              </a:rPr>
              <a:t>Jesus Shed His Blood</a:t>
            </a:r>
          </a:p>
          <a:p>
            <a:pPr algn="ctr"/>
            <a:r>
              <a:rPr lang="en-US" altLang="zh-CN" sz="1400" b="1" dirty="0">
                <a:latin typeface="Times New Roman"/>
                <a:ea typeface="MS PGothic" panose="020B0600070205080204" pitchFamily="34" charset="-128"/>
                <a:cs typeface="Times New Roman"/>
              </a:rPr>
              <a:t>Eph 1:7</a:t>
            </a:r>
            <a:r>
              <a:rPr lang="zh-CN" altLang="en-US" sz="1400" b="1" dirty="0">
                <a:latin typeface="Times New Roman"/>
                <a:ea typeface="MS PGothic" panose="020B0600070205080204" pitchFamily="34" charset="-128"/>
                <a:cs typeface="Times New Roman"/>
              </a:rPr>
              <a:t>；</a:t>
            </a:r>
            <a:br>
              <a:rPr lang="en-US" altLang="zh-CN" sz="1400" b="1" dirty="0">
                <a:latin typeface="Times New Roman"/>
                <a:ea typeface="MS PGothic" panose="020B0600070205080204" pitchFamily="34" charset="-128"/>
                <a:cs typeface="Times New Roman"/>
              </a:rPr>
            </a:br>
            <a:r>
              <a:rPr lang="en-US" altLang="zh-CN" sz="1400" b="1" dirty="0">
                <a:latin typeface="Times New Roman"/>
                <a:ea typeface="MS PGothic" panose="020B0600070205080204" pitchFamily="34" charset="-128"/>
                <a:cs typeface="Times New Roman"/>
              </a:rPr>
              <a:t>1 Pet 1:19</a:t>
            </a:r>
            <a:endParaRPr lang="en-SG" sz="1400" b="1" dirty="0">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algn="ctr"/>
            <a:r>
              <a:rPr lang="en-US" altLang="zh-CN" sz="1400" b="1" dirty="0">
                <a:latin typeface="Times New Roman"/>
                <a:ea typeface="MS PGothic" panose="020B0600070205080204" pitchFamily="34" charset="-128"/>
                <a:cs typeface="Times New Roman"/>
              </a:rPr>
              <a:t>Spirit Revealed Word</a:t>
            </a:r>
          </a:p>
          <a:p>
            <a:pPr algn="ctr"/>
            <a:r>
              <a:rPr lang="en-US" altLang="zh-CN" sz="1400" b="1" dirty="0">
                <a:latin typeface="Times New Roman"/>
                <a:ea typeface="MS PGothic" panose="020B0600070205080204" pitchFamily="34" charset="-128"/>
                <a:cs typeface="Times New Roman"/>
              </a:rPr>
              <a:t>Jn 16:13</a:t>
            </a:r>
            <a:endParaRPr lang="en-SG" sz="1400" b="1" dirty="0">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15663"/>
          </a:xfrm>
          <a:prstGeom prst="rect">
            <a:avLst/>
          </a:prstGeom>
          <a:noFill/>
        </p:spPr>
        <p:txBody>
          <a:bodyPr wrap="square" rtlCol="0">
            <a:spAutoFit/>
          </a:bodyPr>
          <a:lstStyle/>
          <a:p>
            <a:pPr algn="ctr"/>
            <a:r>
              <a:rPr lang="en-US" altLang="zh-CN" b="1" dirty="0">
                <a:latin typeface="Times New Roman"/>
                <a:ea typeface="MS PGothic" panose="020B0600070205080204" pitchFamily="34" charset="-128"/>
                <a:cs typeface="Times New Roman"/>
              </a:rPr>
              <a:t>Believe </a:t>
            </a:r>
            <a:r>
              <a:rPr lang="en-US" altLang="zh-CN" sz="1400" b="1" dirty="0">
                <a:latin typeface="Times New Roman"/>
                <a:ea typeface="MS PGothic" panose="020B0600070205080204" pitchFamily="34" charset="-128"/>
                <a:cs typeface="Times New Roman"/>
              </a:rPr>
              <a:t>Gospel</a:t>
            </a:r>
          </a:p>
          <a:p>
            <a:pPr algn="ctr"/>
            <a:r>
              <a:rPr lang="en-US" altLang="zh-CN" sz="1400" b="1" dirty="0">
                <a:latin typeface="Times New Roman"/>
                <a:ea typeface="MS PGothic" panose="020B0600070205080204" pitchFamily="34" charset="-128"/>
                <a:cs typeface="Times New Roman"/>
              </a:rPr>
              <a:t>Jn 8:24</a:t>
            </a:r>
            <a:r>
              <a:rPr lang="zh-CN" altLang="en-US" sz="1400" b="1" dirty="0">
                <a:latin typeface="Times New Roman"/>
                <a:ea typeface="MS PGothic" panose="020B0600070205080204" pitchFamily="34" charset="-128"/>
                <a:cs typeface="Times New Roman"/>
              </a:rPr>
              <a:t>；</a:t>
            </a:r>
            <a:endParaRPr lang="en-US" altLang="zh-CN" sz="1400" b="1" dirty="0">
              <a:latin typeface="Times New Roman"/>
              <a:ea typeface="MS PGothic" panose="020B0600070205080204" pitchFamily="34" charset="-128"/>
              <a:cs typeface="Times New Roman"/>
            </a:endParaRPr>
          </a:p>
          <a:p>
            <a:pPr algn="ctr"/>
            <a:r>
              <a:rPr lang="en-US" altLang="zh-CN" sz="1400" b="1" dirty="0">
                <a:latin typeface="Times New Roman"/>
                <a:ea typeface="MS PGothic" panose="020B0600070205080204" pitchFamily="34" charset="-128"/>
                <a:cs typeface="Times New Roman"/>
              </a:rPr>
              <a:t>Heb 11:6</a:t>
            </a:r>
            <a:endParaRPr lang="en-SG" sz="1400" b="1" dirty="0">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15663"/>
          </a:xfrm>
          <a:prstGeom prst="rect">
            <a:avLst/>
          </a:prstGeom>
          <a:noFill/>
        </p:spPr>
        <p:txBody>
          <a:bodyPr wrap="square" rtlCol="0">
            <a:spAutoFit/>
          </a:bodyPr>
          <a:lstStyle/>
          <a:p>
            <a:pPr algn="ctr"/>
            <a:r>
              <a:rPr lang="en-US" altLang="zh-CN" b="1" dirty="0">
                <a:latin typeface="Times New Roman"/>
                <a:ea typeface="MS PGothic" panose="020B0600070205080204" pitchFamily="34" charset="-128"/>
                <a:cs typeface="Times New Roman"/>
              </a:rPr>
              <a:t>Repent </a:t>
            </a:r>
            <a:br>
              <a:rPr lang="en-US" altLang="zh-CN" sz="1600" b="1" dirty="0">
                <a:latin typeface="Times New Roman"/>
                <a:ea typeface="MS PGothic" panose="020B0600070205080204" pitchFamily="34" charset="-128"/>
                <a:cs typeface="Times New Roman"/>
              </a:rPr>
            </a:br>
            <a:r>
              <a:rPr lang="en-US" altLang="zh-CN" sz="1400" b="1" dirty="0">
                <a:latin typeface="Times New Roman"/>
                <a:ea typeface="MS PGothic" panose="020B0600070205080204" pitchFamily="34" charset="-128"/>
                <a:cs typeface="Times New Roman"/>
              </a:rPr>
              <a:t>of Sins</a:t>
            </a:r>
          </a:p>
          <a:p>
            <a:pPr algn="ctr"/>
            <a:r>
              <a:rPr lang="en-US" altLang="zh-CN" sz="1400" b="1" dirty="0">
                <a:latin typeface="Times New Roman"/>
                <a:ea typeface="MS PGothic" panose="020B0600070205080204" pitchFamily="34" charset="-128"/>
                <a:cs typeface="Times New Roman"/>
              </a:rPr>
              <a:t>Acts 2:38</a:t>
            </a:r>
            <a:r>
              <a:rPr lang="zh-CN" altLang="en-US" sz="1400" b="1" dirty="0">
                <a:latin typeface="Times New Roman"/>
                <a:ea typeface="MS PGothic" panose="020B0600070205080204" pitchFamily="34" charset="-128"/>
                <a:cs typeface="Times New Roman"/>
              </a:rPr>
              <a:t>，</a:t>
            </a:r>
            <a:endParaRPr lang="en-US" altLang="zh-CN" sz="1400" b="1" dirty="0">
              <a:latin typeface="Times New Roman"/>
              <a:ea typeface="MS PGothic" panose="020B0600070205080204" pitchFamily="34" charset="-128"/>
              <a:cs typeface="Times New Roman"/>
            </a:endParaRPr>
          </a:p>
          <a:p>
            <a:pPr algn="ctr"/>
            <a:r>
              <a:rPr lang="zh-CN" altLang="zh-CN" sz="1400" b="1" dirty="0">
                <a:latin typeface="Times New Roman"/>
                <a:ea typeface="MS PGothic" panose="020B0600070205080204" pitchFamily="34" charset="-128"/>
                <a:cs typeface="Times New Roman"/>
              </a:rPr>
              <a:t>1</a:t>
            </a:r>
            <a:r>
              <a:rPr lang="en-US" altLang="zh-CN" sz="1400" b="1" dirty="0">
                <a:latin typeface="Times New Roman"/>
                <a:ea typeface="MS PGothic" panose="020B0600070205080204" pitchFamily="34" charset="-128"/>
                <a:cs typeface="Times New Roman"/>
              </a:rPr>
              <a:t>7:30</a:t>
            </a:r>
          </a:p>
        </p:txBody>
      </p:sp>
      <p:sp>
        <p:nvSpPr>
          <p:cNvPr id="22" name="TextBox 21"/>
          <p:cNvSpPr txBox="1"/>
          <p:nvPr/>
        </p:nvSpPr>
        <p:spPr>
          <a:xfrm>
            <a:off x="5738494" y="2248200"/>
            <a:ext cx="1225695" cy="1015663"/>
          </a:xfrm>
          <a:prstGeom prst="rect">
            <a:avLst/>
          </a:prstGeom>
          <a:noFill/>
        </p:spPr>
        <p:txBody>
          <a:bodyPr wrap="square" rtlCol="0">
            <a:spAutoFit/>
          </a:bodyPr>
          <a:lstStyle/>
          <a:p>
            <a:pPr algn="ctr"/>
            <a:r>
              <a:rPr lang="en-US" altLang="zh-CN" b="1" dirty="0">
                <a:latin typeface="Times New Roman"/>
                <a:ea typeface="MS PGothic" panose="020B0600070205080204" pitchFamily="34" charset="-128"/>
                <a:cs typeface="Times New Roman"/>
              </a:rPr>
              <a:t>Confess </a:t>
            </a:r>
            <a:r>
              <a:rPr lang="en-US" altLang="zh-CN" sz="1400" b="1" dirty="0">
                <a:latin typeface="Times New Roman"/>
                <a:ea typeface="MS PGothic" panose="020B0600070205080204" pitchFamily="34" charset="-128"/>
                <a:cs typeface="Times New Roman"/>
              </a:rPr>
              <a:t>Faith</a:t>
            </a:r>
          </a:p>
          <a:p>
            <a:pPr algn="ctr"/>
            <a:r>
              <a:rPr lang="en-US" altLang="zh-CN" sz="1400" b="1" dirty="0">
                <a:latin typeface="Times New Roman"/>
                <a:ea typeface="MS PGothic" panose="020B0600070205080204" pitchFamily="34" charset="-128"/>
                <a:cs typeface="Times New Roman"/>
              </a:rPr>
              <a:t>Rom 10:9-10</a:t>
            </a:r>
            <a:r>
              <a:rPr lang="zh-CN" altLang="en-US" sz="1400" b="1" dirty="0">
                <a:latin typeface="Times New Roman"/>
                <a:ea typeface="MS PGothic" panose="020B0600070205080204" pitchFamily="34" charset="-128"/>
                <a:cs typeface="Times New Roman"/>
              </a:rPr>
              <a:t>；</a:t>
            </a:r>
            <a:endParaRPr lang="en-US" altLang="zh-CN" sz="1400" b="1" dirty="0">
              <a:latin typeface="Times New Roman"/>
              <a:ea typeface="MS PGothic" panose="020B0600070205080204" pitchFamily="34" charset="-128"/>
              <a:cs typeface="Times New Roman"/>
            </a:endParaRPr>
          </a:p>
          <a:p>
            <a:pPr algn="ctr"/>
            <a:r>
              <a:rPr lang="en-US" altLang="zh-CN" sz="1400" b="1" dirty="0">
                <a:latin typeface="Times New Roman"/>
                <a:ea typeface="MS PGothic" panose="020B0600070205080204" pitchFamily="34" charset="-128"/>
                <a:cs typeface="Times New Roman"/>
              </a:rPr>
              <a:t>Acts 8:37</a:t>
            </a:r>
            <a:r>
              <a:rPr lang="zh-CN" altLang="en-US" sz="1400" b="1" dirty="0">
                <a:latin typeface="Times New Roman"/>
                <a:ea typeface="MS PGothic" panose="020B0600070205080204" pitchFamily="34" charset="-128"/>
                <a:cs typeface="Times New Roman"/>
              </a:rPr>
              <a:t> </a:t>
            </a:r>
            <a:endParaRPr lang="en-US" altLang="zh-CN" sz="1400" b="1" dirty="0">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15663"/>
          </a:xfrm>
          <a:prstGeom prst="rect">
            <a:avLst/>
          </a:prstGeom>
          <a:noFill/>
        </p:spPr>
        <p:txBody>
          <a:bodyPr wrap="square" rtlCol="0">
            <a:spAutoFit/>
          </a:bodyPr>
          <a:lstStyle/>
          <a:p>
            <a:pPr algn="ctr"/>
            <a:r>
              <a:rPr lang="en-US" altLang="zh-CN" b="1" dirty="0">
                <a:latin typeface="Times New Roman"/>
                <a:ea typeface="MS PGothic" panose="020B0600070205080204" pitchFamily="34" charset="-128"/>
                <a:cs typeface="Times New Roman"/>
              </a:rPr>
              <a:t>Baptism </a:t>
            </a:r>
            <a:r>
              <a:rPr lang="en-US" altLang="zh-CN" sz="1400" b="1" dirty="0">
                <a:latin typeface="Times New Roman"/>
                <a:ea typeface="MS PGothic" panose="020B0600070205080204" pitchFamily="34" charset="-128"/>
                <a:cs typeface="Times New Roman"/>
              </a:rPr>
              <a:t>into Christ</a:t>
            </a:r>
          </a:p>
          <a:p>
            <a:pPr algn="ctr"/>
            <a:r>
              <a:rPr lang="en-US" altLang="zh-CN" sz="1400" b="1" dirty="0">
                <a:latin typeface="Times New Roman"/>
                <a:ea typeface="MS PGothic" panose="020B0600070205080204" pitchFamily="34" charset="-128"/>
                <a:cs typeface="Times New Roman"/>
              </a:rPr>
              <a:t>Mk 16:16</a:t>
            </a:r>
          </a:p>
          <a:p>
            <a:pPr algn="ctr"/>
            <a:r>
              <a:rPr lang="en-US" altLang="zh-CN" sz="1400" b="1" dirty="0">
                <a:latin typeface="Times New Roman"/>
                <a:ea typeface="MS PGothic" panose="020B0600070205080204" pitchFamily="34" charset="-128"/>
                <a:cs typeface="Times New Roman"/>
              </a:rPr>
              <a:t>1 Pet 3:21</a:t>
            </a:r>
            <a:endParaRPr lang="en-SG" sz="1400" b="1" dirty="0">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algn="ctr"/>
            <a:r>
              <a:rPr lang="en-US" altLang="zh-CN" sz="1400" b="1" dirty="0">
                <a:latin typeface="Times New Roman"/>
                <a:ea typeface="MS PGothic" panose="020B0600070205080204" pitchFamily="34" charset="-128"/>
                <a:cs typeface="Times New Roman"/>
              </a:rPr>
              <a:t>Remain Faithful</a:t>
            </a:r>
          </a:p>
          <a:p>
            <a:pPr algn="ctr"/>
            <a:r>
              <a:rPr lang="en-US" altLang="zh-CN" sz="1400" b="1" dirty="0">
                <a:latin typeface="Times New Roman"/>
                <a:ea typeface="MS PGothic" panose="020B0600070205080204" pitchFamily="34" charset="-128"/>
                <a:cs typeface="Times New Roman"/>
              </a:rPr>
              <a:t>Col 1:21</a:t>
            </a:r>
            <a:r>
              <a:rPr lang="zh-CN" altLang="en-US" sz="1400" b="1" dirty="0">
                <a:latin typeface="Times New Roman"/>
                <a:ea typeface="MS PGothic" panose="020B0600070205080204" pitchFamily="34" charset="-128"/>
                <a:cs typeface="Times New Roman"/>
              </a:rPr>
              <a:t>；</a:t>
            </a:r>
            <a:endParaRPr lang="en-SG" altLang="zh-CN" sz="1400" b="1" dirty="0">
              <a:latin typeface="Times New Roman"/>
              <a:ea typeface="MS PGothic" panose="020B0600070205080204" pitchFamily="34" charset="-128"/>
              <a:cs typeface="Times New Roman"/>
            </a:endParaRPr>
          </a:p>
          <a:p>
            <a:pPr algn="ctr"/>
            <a:r>
              <a:rPr lang="en-US" altLang="zh-CN" sz="1400" b="1" dirty="0">
                <a:latin typeface="Times New Roman"/>
                <a:ea typeface="MS PGothic" panose="020B0600070205080204" pitchFamily="34" charset="-128"/>
                <a:cs typeface="Times New Roman"/>
              </a:rPr>
              <a:t>Rev 2:10</a:t>
            </a:r>
          </a:p>
        </p:txBody>
      </p:sp>
      <p:sp>
        <p:nvSpPr>
          <p:cNvPr id="19" name="TextBox 18"/>
          <p:cNvSpPr txBox="1"/>
          <p:nvPr/>
        </p:nvSpPr>
        <p:spPr>
          <a:xfrm>
            <a:off x="3048113" y="3635627"/>
            <a:ext cx="1087364" cy="1015663"/>
          </a:xfrm>
          <a:prstGeom prst="rect">
            <a:avLst/>
          </a:prstGeom>
          <a:noFill/>
        </p:spPr>
        <p:txBody>
          <a:bodyPr wrap="square" rtlCol="0">
            <a:spAutoFit/>
          </a:bodyPr>
          <a:lstStyle/>
          <a:p>
            <a:pPr algn="ctr"/>
            <a:r>
              <a:rPr lang="en-US" altLang="zh-CN" b="1" dirty="0">
                <a:latin typeface="Times New Roman"/>
                <a:ea typeface="MS PGothic" panose="020B0600070205080204" pitchFamily="34" charset="-128"/>
                <a:cs typeface="Times New Roman"/>
              </a:rPr>
              <a:t>Hear </a:t>
            </a:r>
            <a:r>
              <a:rPr lang="en-US" altLang="zh-CN" sz="1400" b="1" dirty="0">
                <a:latin typeface="Times New Roman"/>
                <a:ea typeface="MS PGothic" panose="020B0600070205080204" pitchFamily="34" charset="-128"/>
                <a:cs typeface="Times New Roman"/>
              </a:rPr>
              <a:t>Gospel</a:t>
            </a:r>
          </a:p>
          <a:p>
            <a:pPr algn="ctr"/>
            <a:r>
              <a:rPr lang="en-US" altLang="zh-CN" sz="1400" b="1" dirty="0">
                <a:latin typeface="Times New Roman"/>
                <a:ea typeface="MS PGothic" panose="020B0600070205080204" pitchFamily="34" charset="-128"/>
                <a:cs typeface="Times New Roman"/>
              </a:rPr>
              <a:t>Rom 10:13</a:t>
            </a:r>
            <a:r>
              <a:rPr lang="zh-CN" altLang="en-US" sz="1400" b="1" dirty="0">
                <a:latin typeface="Times New Roman"/>
                <a:ea typeface="MS PGothic" panose="020B0600070205080204" pitchFamily="34" charset="-128"/>
                <a:cs typeface="Times New Roman"/>
              </a:rPr>
              <a:t>；</a:t>
            </a:r>
            <a:r>
              <a:rPr lang="en-US" altLang="zh-CN" sz="1400" b="1" dirty="0">
                <a:latin typeface="Times New Roman"/>
                <a:ea typeface="MS PGothic" panose="020B0600070205080204" pitchFamily="34" charset="-128"/>
                <a:cs typeface="Times New Roman"/>
              </a:rPr>
              <a:t>Jn 6:44</a:t>
            </a:r>
            <a:r>
              <a:rPr lang="zh-CN" altLang="en-US" sz="1400" b="1" dirty="0">
                <a:latin typeface="Times New Roman"/>
                <a:ea typeface="MS PGothic" panose="020B0600070205080204" pitchFamily="34" charset="-128"/>
                <a:cs typeface="Times New Roman"/>
              </a:rPr>
              <a:t>，</a:t>
            </a:r>
            <a:r>
              <a:rPr lang="en-US" altLang="zh-CN" sz="1400" b="1" dirty="0">
                <a:latin typeface="Times New Roman"/>
                <a:ea typeface="MS PGothic" panose="020B0600070205080204" pitchFamily="34" charset="-128"/>
                <a:cs typeface="Times New Roman"/>
              </a:rPr>
              <a:t>45</a:t>
            </a:r>
            <a:endParaRPr lang="en-SG" sz="1400" b="1" dirty="0">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r>
              <a:rPr lang="en-US" altLang="zh-CN" sz="2400" b="1" baseline="30000" dirty="0">
                <a:ea typeface="MS PGothic" panose="020B0600070205080204" pitchFamily="34" charset="-128"/>
                <a:cs typeface="Times New Roman"/>
              </a:rPr>
              <a:t>FROM </a:t>
            </a:r>
            <a:r>
              <a:rPr lang="en-US" altLang="zh-CN" sz="3200" b="1" dirty="0">
                <a:ea typeface="MS PGothic" panose="020B0600070205080204" pitchFamily="34" charset="-128"/>
                <a:cs typeface="Times New Roman"/>
              </a:rPr>
              <a:t>SINNER </a:t>
            </a:r>
            <a:r>
              <a:rPr lang="en-US" altLang="zh-CN" sz="2400" b="1" baseline="30000" dirty="0">
                <a:latin typeface="Times New Roman"/>
                <a:ea typeface="MS PGothic" panose="020B0600070205080204" pitchFamily="34" charset="-128"/>
                <a:cs typeface="Times New Roman"/>
              </a:rPr>
              <a:t>TO </a:t>
            </a:r>
            <a:r>
              <a:rPr lang="en-US" altLang="zh-CN" sz="3600" b="1" dirty="0">
                <a:latin typeface="Times New Roman"/>
                <a:ea typeface="MS PGothic" panose="020B0600070205080204" pitchFamily="34" charset="-128"/>
                <a:cs typeface="Times New Roman"/>
              </a:rPr>
              <a:t>SAVED</a:t>
            </a:r>
            <a:r>
              <a:rPr lang="en-US" altLang="zh-CN" sz="4000" b="1" dirty="0">
                <a:latin typeface="Times New Roman"/>
                <a:ea typeface="MS PGothic" panose="020B0600070205080204" pitchFamily="34" charset="-128"/>
                <a:cs typeface="Times New Roman"/>
              </a:rPr>
              <a:t>:</a:t>
            </a:r>
            <a:endParaRPr lang="en-SG" sz="3200" b="1" dirty="0">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algn="ctr"/>
            <a:r>
              <a:rPr lang="en-US" altLang="zh-CN" sz="2800" b="1" i="1" dirty="0">
                <a:latin typeface="Times New Roman"/>
                <a:ea typeface="MS PGothic" panose="020B0600070205080204" pitchFamily="34" charset="-128"/>
                <a:cs typeface="Times New Roman"/>
              </a:rPr>
              <a:t>—A Church of Christ view</a:t>
            </a:r>
            <a:endParaRPr lang="en-SG" sz="2800" b="1" i="1" dirty="0">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5984"/>
            <a:ext cx="40894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Grace</a:t>
            </a: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“You contribute nothing to your salvation except the sin that made it necessary.”</a:t>
            </a: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JONATHAN EDWARDS</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a:solidFill>
                  <a:srgbClr val="FFFFFF"/>
                </a:solidFill>
                <a:effectLst>
                  <a:glow rad="127000">
                    <a:srgbClr val="000000"/>
                  </a:glow>
                </a:effectLst>
                <a:latin typeface="Arial" charset="0"/>
                <a:ea typeface="ＭＳ Ｐゴシック" charset="0"/>
                <a:cs typeface="ＭＳ Ｐゴシック" charset="0"/>
              </a:rPr>
              <a:t>1703-1758</a:t>
            </a:r>
          </a:p>
        </p:txBody>
      </p:sp>
    </p:spTree>
    <p:extLst>
      <p:ext uri="{BB962C8B-B14F-4D97-AF65-F5344CB8AC3E}">
        <p14:creationId xmlns:p14="http://schemas.microsoft.com/office/powerpoint/2010/main" val="85255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400" b="1" dirty="0">
                <a:solidFill>
                  <a:srgbClr val="000000"/>
                </a:solidFill>
                <a:latin typeface="Arial" charset="0"/>
                <a:cs typeface="Arial" charset="0"/>
              </a:rPr>
              <a:t>GOOD NEWS!</a:t>
            </a:r>
            <a:endParaRPr lang="en-US" sz="4400" b="1" i="1" dirty="0">
              <a:solidFill>
                <a:srgbClr val="000000"/>
              </a:solidFill>
              <a:latin typeface="Arial"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549275"/>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499992" y="3212976"/>
            <a:ext cx="4268788"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effectLst>
                  <a:glow rad="177800">
                    <a:srgbClr val="000000"/>
                  </a:glow>
                </a:effectLst>
                <a:latin typeface="Arial" charset="0"/>
                <a:cs typeface="Arial" charset="0"/>
              </a:rPr>
              <a:t>What is saving faith?  </a:t>
            </a:r>
          </a:p>
          <a:p>
            <a:pPr defTabSz="914400" eaLnBrk="1" fontAlgn="base" hangingPunct="1">
              <a:spcBef>
                <a:spcPct val="0"/>
              </a:spcBef>
              <a:spcAft>
                <a:spcPct val="0"/>
              </a:spcAft>
              <a:defRPr/>
            </a:pPr>
            <a:endParaRPr lang="en-US" sz="3600" b="1" dirty="0">
              <a:solidFill>
                <a:srgbClr val="FFFFFF"/>
              </a:solidFill>
              <a:effectLst>
                <a:glow rad="177800">
                  <a:srgbClr val="000000"/>
                </a:glow>
              </a:effectLst>
              <a:latin typeface="Arial" charset="0"/>
              <a:cs typeface="Arial" charset="0"/>
            </a:endParaRPr>
          </a:p>
          <a:p>
            <a:pPr defTabSz="914400" eaLnBrk="1" fontAlgn="base" hangingPunct="1">
              <a:spcBef>
                <a:spcPct val="0"/>
              </a:spcBef>
              <a:spcAft>
                <a:spcPct val="0"/>
              </a:spcAft>
              <a:defRPr/>
            </a:pPr>
            <a:r>
              <a:rPr lang="en-US" sz="3600" b="1" dirty="0">
                <a:solidFill>
                  <a:srgbClr val="FFFFFF"/>
                </a:solidFill>
                <a:effectLst>
                  <a:glow rad="177800">
                    <a:srgbClr val="000000"/>
                  </a:glow>
                </a:effectLst>
                <a:latin typeface="Arial" charset="0"/>
                <a:cs typeface="Arial" charset="0"/>
              </a:rPr>
              <a:t>How is it different from false faith?</a:t>
            </a:r>
          </a:p>
        </p:txBody>
      </p:sp>
      <p:sp>
        <p:nvSpPr>
          <p:cNvPr id="2050" name="Rectangle 2"/>
          <p:cNvSpPr>
            <a:spLocks noGrp="1" noChangeArrowheads="1"/>
          </p:cNvSpPr>
          <p:nvPr>
            <p:ph type="title"/>
          </p:nvPr>
        </p:nvSpPr>
        <p:spPr>
          <a:xfrm>
            <a:off x="34925" y="-13274"/>
            <a:ext cx="8135938" cy="2647521"/>
          </a:xfrm>
        </p:spPr>
        <p:txBody>
          <a:bodyPr>
            <a:spAutoFit/>
          </a:bodyPr>
          <a:lstStyle/>
          <a:p>
            <a:pPr algn="l" eaLnBrk="1" hangingPunct="1">
              <a:defRPr/>
            </a:pPr>
            <a:r>
              <a:rPr lang="en-US" sz="16600" b="1" kern="1200" dirty="0">
                <a:solidFill>
                  <a:srgbClr val="FFFF00"/>
                </a:solidFill>
                <a:effectLst>
                  <a:glow rad="177800">
                    <a:schemeClr val="bg2"/>
                  </a:glow>
                </a:effectLst>
                <a:latin typeface="Arial" charset="0"/>
                <a:ea typeface="ＭＳ Ｐゴシック" charset="0"/>
                <a:cs typeface="Arial" charset="0"/>
              </a:rPr>
              <a:t>John</a:t>
            </a:r>
            <a:endParaRPr lang="en-US" sz="3600" b="1" kern="1200" dirty="0">
              <a:solidFill>
                <a:srgbClr val="FFFF00"/>
              </a:solidFill>
              <a:effectLst>
                <a:glow rad="177800">
                  <a:schemeClr val="bg2"/>
                </a:glow>
              </a:effectLst>
              <a:latin typeface="Arial" charset="0"/>
              <a:ea typeface="ＭＳ Ｐゴシック" charset="0"/>
              <a:cs typeface="Arial" charset="0"/>
            </a:endParaRPr>
          </a:p>
        </p:txBody>
      </p:sp>
      <p:sp>
        <p:nvSpPr>
          <p:cNvPr id="7" name="Text Box 5"/>
          <p:cNvSpPr txBox="1">
            <a:spLocks noChangeArrowheads="1"/>
          </p:cNvSpPr>
          <p:nvPr/>
        </p:nvSpPr>
        <p:spPr bwMode="auto">
          <a:xfrm>
            <a:off x="159196" y="2780928"/>
            <a:ext cx="4268788"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effectLst>
                  <a:glow rad="177800">
                    <a:srgbClr val="000000"/>
                  </a:glow>
                </a:effectLst>
                <a:latin typeface="Arial" charset="0"/>
                <a:cs typeface="Arial" charset="0"/>
              </a:rPr>
              <a:t>What must you trust about Jesus to be saved?</a:t>
            </a:r>
          </a:p>
          <a:p>
            <a:pPr defTabSz="914400" eaLnBrk="1" fontAlgn="base" hangingPunct="1">
              <a:spcBef>
                <a:spcPct val="0"/>
              </a:spcBef>
              <a:spcAft>
                <a:spcPct val="0"/>
              </a:spcAft>
              <a:defRPr/>
            </a:pPr>
            <a:endParaRPr lang="en-US" sz="3600" b="1" dirty="0">
              <a:solidFill>
                <a:srgbClr val="FFFFFF"/>
              </a:solidFill>
              <a:effectLst>
                <a:glow rad="177800">
                  <a:srgbClr val="000000"/>
                </a:glow>
              </a:effectLst>
              <a:latin typeface="Arial" charset="0"/>
              <a:cs typeface="Arial" charset="0"/>
            </a:endParaRPr>
          </a:p>
          <a:p>
            <a:pPr defTabSz="914400" eaLnBrk="1" fontAlgn="base" hangingPunct="1">
              <a:spcBef>
                <a:spcPct val="0"/>
              </a:spcBef>
              <a:spcAft>
                <a:spcPct val="0"/>
              </a:spcAft>
              <a:defRPr/>
            </a:pPr>
            <a:r>
              <a:rPr lang="en-US" sz="3600" b="1" dirty="0">
                <a:solidFill>
                  <a:srgbClr val="FFFFFF"/>
                </a:solidFill>
                <a:effectLst>
                  <a:glow rad="177800">
                    <a:srgbClr val="000000"/>
                  </a:glow>
                </a:effectLst>
                <a:latin typeface="Arial" charset="0"/>
                <a:cs typeface="Arial" charset="0"/>
              </a:rPr>
              <a:t>Must you add anything to this?</a:t>
            </a: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104844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2" end="2"/>
                                            </p:txEl>
                                          </p:spTgt>
                                        </p:tgtEl>
                                        <p:attrNameLst>
                                          <p:attrName>style.visibility</p:attrName>
                                        </p:attrNameLst>
                                      </p:cBhvr>
                                      <p:to>
                                        <p:strVal val="visible"/>
                                      </p:to>
                                    </p:set>
                                    <p:anim calcmode="lin" valueType="num">
                                      <p:cBhvr additive="base">
                                        <p:cTn id="13" dur="5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2800" b="1">
                <a:solidFill>
                  <a:srgbClr val="FFFFFF"/>
                </a:solidFill>
                <a:effectLst>
                  <a:outerShdw blurRad="38100" dist="38100" dir="2700000" algn="tl">
                    <a:srgbClr val="000000"/>
                  </a:outerShdw>
                </a:effectLst>
                <a:latin typeface="Arial" charset="0"/>
                <a:cs typeface="Arial" charset="0"/>
              </a:rPr>
              <a:t>John</a:t>
            </a:r>
            <a:endParaRPr lang="en-US" sz="2800">
              <a:solidFill>
                <a:srgbClr val="FFFFFF"/>
              </a:solidFill>
              <a:effectLst>
                <a:outerShdw blurRad="38100" dist="38100" dir="2700000" algn="tl">
                  <a:srgbClr val="000000"/>
                </a:outerShdw>
              </a:effectLst>
              <a:latin typeface="Arial" charset="0"/>
              <a:cs typeface="Arial" charset="0"/>
            </a:endParaRPr>
          </a:p>
        </p:txBody>
      </p:sp>
      <p:sp>
        <p:nvSpPr>
          <p:cNvPr id="19462" name="Text Box 6"/>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3200" b="1" u="sng" dirty="0">
                <a:solidFill>
                  <a:srgbClr val="FFFF00"/>
                </a:solidFill>
                <a:effectLst>
                  <a:outerShdw blurRad="38100" dist="38100" dir="2700000" algn="tl">
                    <a:srgbClr val="000000"/>
                  </a:outerShdw>
                </a:effectLst>
                <a:latin typeface="Arial" charset="0"/>
                <a:cs typeface="Arial" charset="0"/>
              </a:rPr>
              <a:t>Key Verse</a:t>
            </a:r>
            <a:endParaRPr lang="en-US" altLang="zh-CN" sz="3200" b="1" dirty="0">
              <a:solidFill>
                <a:srgbClr val="FFFF00"/>
              </a:solidFill>
              <a:effectLst>
                <a:outerShdw blurRad="38100" dist="38100" dir="2700000" algn="tl">
                  <a:srgbClr val="000000"/>
                </a:outerShdw>
              </a:effectLst>
              <a:latin typeface="Arial" charset="0"/>
              <a:cs typeface="Arial" charset="0"/>
            </a:endParaRPr>
          </a:p>
          <a:p>
            <a:pPr algn="ctr" defTabSz="914400" fontAlgn="base">
              <a:spcBef>
                <a:spcPct val="0"/>
              </a:spcBef>
              <a:spcAft>
                <a:spcPct val="0"/>
              </a:spcAft>
              <a:defRPr/>
            </a:pPr>
            <a:r>
              <a:rPr lang="en-US" altLang="zh-CN" sz="3200" b="1" dirty="0">
                <a:solidFill>
                  <a:srgbClr val="FFFFFF"/>
                </a:solidFill>
                <a:effectLst>
                  <a:outerShdw blurRad="38100" dist="38100" dir="2700000" algn="tl">
                    <a:srgbClr val="000000"/>
                  </a:outerShdw>
                </a:effectLst>
                <a:latin typeface="Arial" charset="0"/>
                <a:cs typeface="Arial" charset="0"/>
              </a:rPr>
              <a:t>	"Jesus did many other miraculous signs in the presence of his disciples, which are not recorded in this book.  But these are written </a:t>
            </a:r>
            <a:r>
              <a:rPr lang="en-US" altLang="zh-CN" sz="3200" b="1" i="1" dirty="0">
                <a:solidFill>
                  <a:srgbClr val="FFFF00"/>
                </a:solidFill>
                <a:effectLst>
                  <a:outerShdw blurRad="38100" dist="38100" dir="2700000" algn="tl">
                    <a:srgbClr val="000000"/>
                  </a:outerShdw>
                </a:effectLst>
                <a:latin typeface="Arial" charset="0"/>
                <a:cs typeface="Arial" charset="0"/>
              </a:rPr>
              <a:t>that you may believe </a:t>
            </a:r>
            <a:r>
              <a:rPr lang="en-US" altLang="zh-CN" sz="3200" b="1" dirty="0">
                <a:solidFill>
                  <a:srgbClr val="FFFFFF"/>
                </a:solidFill>
                <a:effectLst>
                  <a:outerShdw blurRad="38100" dist="38100" dir="2700000" algn="tl">
                    <a:srgbClr val="000000"/>
                  </a:outerShdw>
                </a:effectLst>
                <a:latin typeface="Arial" charset="0"/>
                <a:cs typeface="Arial" charset="0"/>
              </a:rPr>
              <a:t>that Jesus is the Christ, the Son of God, and that by believing </a:t>
            </a:r>
            <a:br>
              <a:rPr lang="en-US" altLang="zh-CN" sz="3200" b="1" dirty="0">
                <a:solidFill>
                  <a:srgbClr val="FFFFFF"/>
                </a:solidFill>
                <a:effectLst>
                  <a:outerShdw blurRad="38100" dist="38100" dir="2700000" algn="tl">
                    <a:srgbClr val="000000"/>
                  </a:outerShdw>
                </a:effectLst>
                <a:latin typeface="Arial" charset="0"/>
                <a:cs typeface="Arial" charset="0"/>
              </a:rPr>
            </a:br>
            <a:r>
              <a:rPr lang="en-US" altLang="zh-CN" sz="3200" b="1" dirty="0">
                <a:solidFill>
                  <a:srgbClr val="FFFFFF"/>
                </a:solidFill>
                <a:effectLst>
                  <a:outerShdw blurRad="38100" dist="38100" dir="2700000" algn="tl">
                    <a:srgbClr val="000000"/>
                  </a:outerShdw>
                </a:effectLst>
                <a:latin typeface="Arial" charset="0"/>
                <a:cs typeface="Arial" charset="0"/>
              </a:rPr>
              <a:t>you may have life in his name" (20:30-31).</a:t>
            </a:r>
            <a:endParaRPr lang="en-US" sz="3200" dirty="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defRPr/>
            </a:pPr>
            <a:r>
              <a:rPr lang="en-US" altLang="zh-CN" sz="3600" b="1" u="sng">
                <a:solidFill>
                  <a:srgbClr val="FFFF00"/>
                </a:solidFill>
                <a:latin typeface="Arial" charset="0"/>
                <a:ea typeface="ＭＳ Ｐゴシック" charset="0"/>
                <a:cs typeface="Arial" charset="0"/>
              </a:rPr>
              <a:t>Key Word</a:t>
            </a:r>
            <a:r>
              <a:rPr lang="en-US" altLang="zh-CN" sz="3600" b="1">
                <a:solidFill>
                  <a:srgbClr val="FFFF00"/>
                </a:solidFill>
                <a:latin typeface="Arial" charset="0"/>
                <a:ea typeface="ＭＳ Ｐゴシック" charset="0"/>
                <a:cs typeface="Arial" charset="0"/>
              </a:rPr>
              <a:t> </a:t>
            </a:r>
            <a:r>
              <a:rPr lang="en-US" altLang="zh-CN" sz="3600" b="1">
                <a:solidFill>
                  <a:schemeClr val="tx1"/>
                </a:solidFill>
                <a:latin typeface="Arial" charset="0"/>
                <a:ea typeface="ＭＳ Ｐゴシック" charset="0"/>
                <a:cs typeface="Arial" charset="0"/>
              </a:rPr>
              <a:t>Believe</a:t>
            </a:r>
            <a:endParaRPr lang="en-US" sz="3600" b="1" u="sng">
              <a:solidFill>
                <a:schemeClr val="tx1"/>
              </a:solidFill>
              <a:latin typeface="Arial" charset="0"/>
              <a:ea typeface="ＭＳ Ｐゴシック" charset="0"/>
              <a:cs typeface="Arial" charset="0"/>
            </a:endParaRPr>
          </a:p>
        </p:txBody>
      </p:sp>
      <p:sp>
        <p:nvSpPr>
          <p:cNvPr id="7"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4171773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64611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3600" b="1">
                <a:solidFill>
                  <a:srgbClr val="FFFFFF"/>
                </a:solidFill>
                <a:effectLst>
                  <a:outerShdw blurRad="50800" dist="101600" dir="2700000" algn="tl" rotWithShape="0">
                    <a:srgbClr val="000000"/>
                  </a:outerShdw>
                </a:effectLst>
                <a:latin typeface="Arial" charset="0"/>
                <a:cs typeface="Arial" charset="0"/>
              </a:rPr>
              <a:t>Gospel of John</a:t>
            </a:r>
            <a:endParaRPr lang="en-US" sz="3600" b="1">
              <a:solidFill>
                <a:srgbClr val="FFFFFF"/>
              </a:solidFill>
              <a:effectLst>
                <a:outerShdw blurRad="50800" dist="101600" dir="2700000" algn="tl" rotWithShape="0">
                  <a:srgbClr val="000000"/>
                </a:outerShdw>
              </a:effectLst>
              <a:latin typeface="Arial" charset="0"/>
              <a:cs typeface="Arial" charset="0"/>
            </a:endParaRPr>
          </a:p>
        </p:txBody>
      </p:sp>
      <p:sp>
        <p:nvSpPr>
          <p:cNvPr id="20485" name="Text Box 5"/>
          <p:cNvSpPr txBox="1">
            <a:spLocks noChangeArrowheads="1"/>
          </p:cNvSpPr>
          <p:nvPr/>
        </p:nvSpPr>
        <p:spPr bwMode="auto">
          <a:xfrm>
            <a:off x="3048000" y="1557338"/>
            <a:ext cx="6096000" cy="26765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2800" b="1" dirty="0">
                <a:solidFill>
                  <a:srgbClr val="FFFFFF"/>
                </a:solidFill>
                <a:effectLst>
                  <a:outerShdw blurRad="50800" dist="101600" dir="2700000" algn="tl" rotWithShape="0">
                    <a:srgbClr val="000000"/>
                  </a:outerShdw>
                </a:effectLst>
                <a:latin typeface="Arial" charset="0"/>
                <a:cs typeface="Arial" charset="0"/>
              </a:rPr>
              <a:t>John proves Jesus to be the </a:t>
            </a:r>
            <a:r>
              <a:rPr lang="en-US" altLang="zh-CN" sz="2800" b="1" i="1" dirty="0">
                <a:solidFill>
                  <a:srgbClr val="FFFFFF"/>
                </a:solidFill>
                <a:effectLst>
                  <a:outerShdw blurRad="50800" dist="101600" dir="2700000" algn="tl" rotWithShape="0">
                    <a:srgbClr val="000000"/>
                  </a:outerShdw>
                </a:effectLst>
                <a:latin typeface="Arial" charset="0"/>
                <a:cs typeface="Arial" charset="0"/>
              </a:rPr>
              <a:t>Son of God</a:t>
            </a:r>
            <a:r>
              <a:rPr lang="en-US" altLang="zh-CN" sz="2800" b="1" dirty="0">
                <a:solidFill>
                  <a:srgbClr val="FFFFFF"/>
                </a:solidFill>
                <a:effectLst>
                  <a:outerShdw blurRad="50800" dist="101600" dir="2700000" algn="tl" rotWithShape="0">
                    <a:srgbClr val="000000"/>
                  </a:outerShdw>
                </a:effectLst>
                <a:latin typeface="Arial" charset="0"/>
                <a:cs typeface="Arial" charset="0"/>
              </a:rPr>
              <a:t> (deity) made man through selected signs and discourses of Christ to convince unbelieving Gentiles to </a:t>
            </a:r>
            <a:r>
              <a:rPr lang="en-US" altLang="zh-CN" sz="2800" b="1" i="1" dirty="0">
                <a:solidFill>
                  <a:srgbClr val="FFFF00"/>
                </a:solidFill>
                <a:effectLst>
                  <a:outerShdw blurRad="50800" dist="101600" dir="2700000" algn="tl" rotWithShape="0">
                    <a:srgbClr val="000000"/>
                  </a:outerShdw>
                </a:effectLst>
                <a:latin typeface="Arial" charset="0"/>
                <a:cs typeface="Arial" charset="0"/>
              </a:rPr>
              <a:t>believe</a:t>
            </a:r>
            <a:r>
              <a:rPr lang="en-US" altLang="zh-CN" sz="2800" b="1" dirty="0">
                <a:solidFill>
                  <a:srgbClr val="FFFF00"/>
                </a:solidFill>
                <a:effectLst>
                  <a:outerShdw blurRad="50800" dist="101600" dir="2700000" algn="tl" rotWithShape="0">
                    <a:srgbClr val="000000"/>
                  </a:outerShdw>
                </a:effectLst>
                <a:latin typeface="Arial" charset="0"/>
                <a:cs typeface="Arial" charset="0"/>
              </a:rPr>
              <a:t> </a:t>
            </a:r>
            <a:r>
              <a:rPr lang="en-US" altLang="zh-CN" sz="2800" b="1" dirty="0">
                <a:solidFill>
                  <a:srgbClr val="FFFFFF"/>
                </a:solidFill>
                <a:effectLst>
                  <a:outerShdw blurRad="50800" dist="101600" dir="2700000" algn="tl" rotWithShape="0">
                    <a:srgbClr val="000000"/>
                  </a:outerShdw>
                </a:effectLst>
                <a:latin typeface="Arial" charset="0"/>
                <a:cs typeface="Arial" charset="0"/>
              </a:rPr>
              <a:t>in Him and receive eternal life. </a:t>
            </a:r>
            <a:endParaRPr lang="en-US" sz="2800" b="1" dirty="0">
              <a:solidFill>
                <a:srgbClr val="FFFFFF"/>
              </a:solidFill>
              <a:effectLst>
                <a:outerShdw blurRad="50800" dist="101600" dir="2700000" algn="tl" rotWithShape="0">
                  <a:srgbClr val="000000"/>
                </a:outerShdw>
              </a:effectLst>
              <a:latin typeface="Arial" charset="0"/>
              <a:cs typeface="Arial" charset="0"/>
            </a:endParaRPr>
          </a:p>
        </p:txBody>
      </p:sp>
      <p:sp>
        <p:nvSpPr>
          <p:cNvPr id="20486" name="Text Box 6"/>
          <p:cNvSpPr txBox="1">
            <a:spLocks noChangeArrowheads="1"/>
          </p:cNvSpPr>
          <p:nvPr/>
        </p:nvSpPr>
        <p:spPr bwMode="auto">
          <a:xfrm>
            <a:off x="3695700" y="4511675"/>
            <a:ext cx="4953000" cy="18161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2800" b="1" u="sng" dirty="0">
                <a:solidFill>
                  <a:srgbClr val="FFFFFF"/>
                </a:solidFill>
                <a:effectLst>
                  <a:outerShdw blurRad="50800" dist="101600" dir="2700000" algn="tl" rotWithShape="0">
                    <a:srgbClr val="000000"/>
                  </a:outerShdw>
                </a:effectLst>
                <a:latin typeface="Arial" charset="0"/>
                <a:cs typeface="Arial" charset="0"/>
              </a:rPr>
              <a:t>Application</a:t>
            </a:r>
            <a:endParaRPr lang="en-US" altLang="zh-CN" sz="2800" b="1" dirty="0">
              <a:solidFill>
                <a:srgbClr val="FFFFFF"/>
              </a:solidFill>
              <a:effectLst>
                <a:outerShdw blurRad="50800" dist="101600" dir="2700000" algn="tl" rotWithShape="0">
                  <a:srgbClr val="000000"/>
                </a:outerShdw>
              </a:effectLst>
              <a:latin typeface="Arial" charset="0"/>
              <a:cs typeface="Arial" charset="0"/>
            </a:endParaRPr>
          </a:p>
          <a:p>
            <a:pPr algn="ctr" defTabSz="914400" fontAlgn="base">
              <a:spcBef>
                <a:spcPct val="0"/>
              </a:spcBef>
              <a:spcAft>
                <a:spcPct val="0"/>
              </a:spcAft>
              <a:defRPr/>
            </a:pPr>
            <a:r>
              <a:rPr lang="en-US" altLang="zh-CN" sz="2800" b="1" dirty="0">
                <a:solidFill>
                  <a:srgbClr val="FFFFFF"/>
                </a:solidFill>
                <a:effectLst>
                  <a:outerShdw blurRad="50800" dist="101600" dir="2700000" algn="tl" rotWithShape="0">
                    <a:srgbClr val="000000"/>
                  </a:outerShdw>
                </a:effectLst>
                <a:latin typeface="Arial" charset="0"/>
                <a:cs typeface="Arial" charset="0"/>
              </a:rPr>
              <a:t>Are you 100% sure that you have eternal life by believing in Christ</a:t>
            </a:r>
            <a:r>
              <a:rPr lang="mr-IN" altLang="zh-CN" sz="2800" b="1" dirty="0">
                <a:solidFill>
                  <a:srgbClr val="FFFFFF"/>
                </a:solidFill>
                <a:effectLst>
                  <a:outerShdw blurRad="50800" dist="101600" dir="2700000" algn="tl" rotWithShape="0">
                    <a:srgbClr val="000000"/>
                  </a:outerShdw>
                </a:effectLst>
                <a:latin typeface="Arial" charset="0"/>
                <a:cs typeface="Arial" charset="0"/>
              </a:rPr>
              <a:t>'</a:t>
            </a:r>
            <a:r>
              <a:rPr lang="en-US" altLang="zh-CN" sz="2800" b="1" dirty="0">
                <a:solidFill>
                  <a:srgbClr val="FFFFFF"/>
                </a:solidFill>
                <a:effectLst>
                  <a:outerShdw blurRad="50800" dist="101600" dir="2700000" algn="tl" rotWithShape="0">
                    <a:srgbClr val="000000"/>
                  </a:outerShdw>
                </a:effectLst>
                <a:latin typeface="Arial" charset="0"/>
                <a:cs typeface="Arial" charset="0"/>
              </a:rPr>
              <a:t>s name? </a:t>
            </a:r>
            <a:endParaRPr lang="en-US" sz="2800" b="1" dirty="0">
              <a:solidFill>
                <a:srgbClr val="FFFFFF"/>
              </a:solidFill>
              <a:effectLst>
                <a:outerShdw blurRad="50800" dist="101600" dir="2700000" algn="tl" rotWithShape="0">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1066800"/>
            <a:ext cx="5029200" cy="457200"/>
          </a:xfrm>
        </p:spPr>
        <p:txBody>
          <a:bodyPr/>
          <a:lstStyle/>
          <a:p>
            <a:pPr>
              <a:defRPr/>
            </a:pPr>
            <a:r>
              <a:rPr lang="en-US" altLang="zh-CN" sz="2800" b="1" u="sng" dirty="0">
                <a:solidFill>
                  <a:srgbClr val="FFFFFF"/>
                </a:solidFill>
                <a:effectLst>
                  <a:outerShdw blurRad="50800" dist="101600" dir="2700000" algn="tl" rotWithShape="0">
                    <a:srgbClr val="000000"/>
                  </a:outerShdw>
                </a:effectLst>
                <a:latin typeface="Arial" charset="0"/>
                <a:ea typeface="ＭＳ Ｐゴシック" charset="0"/>
                <a:cs typeface="Arial" charset="0"/>
              </a:rPr>
              <a:t>Summary Statement</a:t>
            </a:r>
            <a:endParaRPr lang="en-US" sz="4000" dirty="0">
              <a:solidFill>
                <a:srgbClr val="FFFFFF"/>
              </a:solidFill>
              <a:effectLst>
                <a:outerShdw blurRad="50800" dist="101600" dir="2700000" algn="tl" rotWithShape="0">
                  <a:srgbClr val="000000"/>
                </a:outerShdw>
              </a:effectLst>
              <a:latin typeface="Arial" charset="0"/>
              <a:ea typeface="ＭＳ Ｐゴシック" charset="0"/>
              <a:cs typeface="Arial" charset="0"/>
            </a:endParaRPr>
          </a:p>
        </p:txBody>
      </p:sp>
      <p:sp>
        <p:nvSpPr>
          <p:cNvPr id="9"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2779438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8" descr="signs.jpg"/>
          <p:cNvPicPr>
            <a:picLocks noChangeAspect="1"/>
          </p:cNvPicPr>
          <p:nvPr/>
        </p:nvPicPr>
        <p:blipFill>
          <a:blip r:embed="rId3">
            <a:lum bright="58000"/>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1" name="Text Box 3"/>
          <p:cNvSpPr txBox="1">
            <a:spLocks noChangeArrowheads="1"/>
          </p:cNvSpPr>
          <p:nvPr/>
        </p:nvSpPr>
        <p:spPr bwMode="auto">
          <a:xfrm>
            <a:off x="8458200"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Arial" charset="0"/>
                <a:cs typeface="Arial" charset="0"/>
              </a:rPr>
              <a:t>68</a:t>
            </a:r>
          </a:p>
        </p:txBody>
      </p:sp>
      <p:sp>
        <p:nvSpPr>
          <p:cNvPr id="4" name="Title 3"/>
          <p:cNvSpPr>
            <a:spLocks noGrp="1"/>
          </p:cNvSpPr>
          <p:nvPr>
            <p:ph type="title" idx="4294967295"/>
          </p:nvPr>
        </p:nvSpPr>
        <p:spPr>
          <a:xfrm>
            <a:off x="685800" y="0"/>
            <a:ext cx="7772400" cy="838200"/>
          </a:xfrm>
        </p:spPr>
        <p:txBody>
          <a:bodyPr/>
          <a:lstStyle/>
          <a:p>
            <a:pPr>
              <a:defRPr/>
            </a:pPr>
            <a:r>
              <a:rPr lang="en-US" b="1" dirty="0">
                <a:solidFill>
                  <a:schemeClr val="bg2"/>
                </a:solidFill>
                <a:effectLst>
                  <a:outerShdw blurRad="38100" dist="38100" dir="2700000" algn="tl">
                    <a:srgbClr val="FFFFFF"/>
                  </a:outerShdw>
                </a:effectLst>
                <a:latin typeface="Arial" charset="0"/>
                <a:ea typeface="ＭＳ Ｐゴシック" charset="0"/>
                <a:cs typeface="Arial" charset="0"/>
              </a:rPr>
              <a:t>Signs in John</a:t>
            </a:r>
            <a:r>
              <a:rPr lang="mr-IN" altLang="ja-JP" b="1" dirty="0">
                <a:solidFill>
                  <a:schemeClr val="bg2"/>
                </a:solidFill>
                <a:effectLst>
                  <a:outerShdw blurRad="38100" dist="38100" dir="2700000" algn="tl">
                    <a:srgbClr val="FFFFFF"/>
                  </a:outerShdw>
                </a:effectLst>
                <a:latin typeface="Arial" charset="0"/>
                <a:ea typeface="ＭＳ Ｐゴシック" charset="0"/>
                <a:cs typeface="Arial" charset="0"/>
              </a:rPr>
              <a:t>'</a:t>
            </a:r>
            <a:r>
              <a:rPr lang="en-US" altLang="ja-JP" b="1" dirty="0">
                <a:solidFill>
                  <a:schemeClr val="bg2"/>
                </a:solidFill>
                <a:effectLst>
                  <a:outerShdw blurRad="38100" dist="38100" dir="2700000" algn="tl">
                    <a:srgbClr val="FFFFFF"/>
                  </a:outerShdw>
                </a:effectLst>
                <a:latin typeface="Arial" charset="0"/>
                <a:ea typeface="ＭＳ Ｐゴシック" charset="0"/>
                <a:cs typeface="Arial" charset="0"/>
              </a:rPr>
              <a:t>s Gospel</a:t>
            </a:r>
            <a:endParaRPr lang="en-US"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447493"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charset="0"/>
                <a:cs typeface="Arial" charset="0"/>
              </a:rPr>
              <a:t>Signs unique to John</a:t>
            </a:r>
            <a:r>
              <a:rPr lang="mr-IN" b="1">
                <a:solidFill>
                  <a:srgbClr val="000000"/>
                </a:solidFill>
                <a:latin typeface="Arial" charset="0"/>
                <a:cs typeface="Arial" charset="0"/>
              </a:rPr>
              <a:t>'</a:t>
            </a:r>
            <a:r>
              <a:rPr lang="en-US" b="1">
                <a:solidFill>
                  <a:srgbClr val="000000"/>
                </a:solidFill>
                <a:latin typeface="Arial" charset="0"/>
                <a:cs typeface="Arial" charset="0"/>
              </a:rPr>
              <a:t>s Gospel in yellow (6 of the 9 miracles)</a:t>
            </a: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WATER </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TO WINE </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2:1-11</a:t>
            </a: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HEALING </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OFFICIAL</a:t>
            </a:r>
            <a:r>
              <a:rPr lang="mr-IN" altLang="ja-JP" sz="2400" b="1">
                <a:solidFill>
                  <a:srgbClr val="000000"/>
                </a:solidFill>
                <a:latin typeface="TEXT" charset="0"/>
                <a:ea typeface="ＭＳ Ｐゴシック" charset="0"/>
                <a:cs typeface="ＭＳ Ｐゴシック" charset="0"/>
              </a:rPr>
              <a:t>'</a:t>
            </a:r>
            <a:r>
              <a:rPr lang="en-US" altLang="ja-JP" sz="2400" b="1">
                <a:solidFill>
                  <a:srgbClr val="000000"/>
                </a:solidFill>
                <a:latin typeface="TEXT" charset="0"/>
                <a:ea typeface="ＭＳ Ｐゴシック" charset="0"/>
                <a:cs typeface="ＭＳ Ｐゴシック" charset="0"/>
              </a:rPr>
              <a:t>S</a:t>
            </a:r>
          </a:p>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SON </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4:46-54</a:t>
            </a: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HEALING</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PARALYTIC</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5:1-18</a:t>
            </a:r>
          </a:p>
        </p:txBody>
      </p:sp>
      <p:sp>
        <p:nvSpPr>
          <p:cNvPr id="12" name="Diamond 11"/>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fontAlgn="base">
              <a:spcBef>
                <a:spcPct val="0"/>
              </a:spcBef>
              <a:spcAft>
                <a:spcPct val="0"/>
              </a:spcAft>
              <a:defRPr/>
            </a:pPr>
            <a:r>
              <a:rPr lang="en-US" sz="2400" b="1" dirty="0">
                <a:solidFill>
                  <a:srgbClr val="FFFFFF"/>
                </a:solidFill>
                <a:latin typeface="TEXT"/>
                <a:ea typeface="ＭＳ Ｐゴシック" charset="0"/>
                <a:cs typeface="TEXT"/>
              </a:rPr>
              <a:t>FEEDING</a:t>
            </a:r>
            <a:br>
              <a:rPr lang="en-US" sz="2400" b="1" dirty="0">
                <a:solidFill>
                  <a:srgbClr val="FFFFFF"/>
                </a:solidFill>
                <a:latin typeface="TEXT"/>
                <a:ea typeface="ＭＳ Ｐゴシック" charset="0"/>
                <a:cs typeface="TEXT"/>
              </a:rPr>
            </a:br>
            <a:r>
              <a:rPr lang="en-US" sz="2400" b="1" dirty="0">
                <a:solidFill>
                  <a:srgbClr val="FFFFFF"/>
                </a:solidFill>
                <a:latin typeface="TEXT"/>
                <a:ea typeface="ＭＳ Ｐゴシック" charset="0"/>
                <a:cs typeface="TEXT"/>
              </a:rPr>
              <a:t>5000</a:t>
            </a:r>
            <a:br>
              <a:rPr lang="en-US" sz="2400" b="1" dirty="0">
                <a:solidFill>
                  <a:srgbClr val="FFFFFF"/>
                </a:solidFill>
                <a:latin typeface="TEXT"/>
                <a:ea typeface="ＭＳ Ｐゴシック" charset="0"/>
                <a:cs typeface="TEXT"/>
              </a:rPr>
            </a:br>
            <a:r>
              <a:rPr lang="en-US" sz="2400" b="1" dirty="0">
                <a:solidFill>
                  <a:srgbClr val="FFFFFF"/>
                </a:solidFill>
                <a:latin typeface="TEXT"/>
                <a:ea typeface="ＭＳ Ｐゴシック" charset="0"/>
                <a:cs typeface="TEXT"/>
              </a:rPr>
              <a:t>6:1-15</a:t>
            </a:r>
          </a:p>
        </p:txBody>
      </p:sp>
      <p:sp>
        <p:nvSpPr>
          <p:cNvPr id="13" name="Diamond 12"/>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fontAlgn="base">
              <a:spcBef>
                <a:spcPct val="0"/>
              </a:spcBef>
              <a:spcAft>
                <a:spcPct val="0"/>
              </a:spcAft>
              <a:defRPr/>
            </a:pPr>
            <a:r>
              <a:rPr lang="en-US" sz="2400" b="1" dirty="0">
                <a:solidFill>
                  <a:srgbClr val="FFFFFF"/>
                </a:solidFill>
                <a:latin typeface="TEXT"/>
                <a:ea typeface="ＭＳ Ｐゴシック" charset="0"/>
                <a:cs typeface="TEXT"/>
              </a:rPr>
              <a:t>WALKING</a:t>
            </a:r>
            <a:br>
              <a:rPr lang="en-US" sz="2400" b="1" dirty="0">
                <a:solidFill>
                  <a:srgbClr val="FFFFFF"/>
                </a:solidFill>
                <a:latin typeface="TEXT"/>
                <a:ea typeface="ＭＳ Ｐゴシック" charset="0"/>
                <a:cs typeface="TEXT"/>
              </a:rPr>
            </a:br>
            <a:r>
              <a:rPr lang="en-US" sz="2400" b="1" dirty="0">
                <a:solidFill>
                  <a:srgbClr val="FFFFFF"/>
                </a:solidFill>
                <a:latin typeface="TEXT"/>
                <a:ea typeface="ＭＳ Ｐゴシック" charset="0"/>
                <a:cs typeface="TEXT"/>
              </a:rPr>
              <a:t>ON WATER</a:t>
            </a:r>
            <a:br>
              <a:rPr lang="en-US" sz="2400" b="1" dirty="0">
                <a:solidFill>
                  <a:srgbClr val="FFFFFF"/>
                </a:solidFill>
                <a:latin typeface="TEXT"/>
                <a:ea typeface="ＭＳ Ｐゴシック" charset="0"/>
                <a:cs typeface="TEXT"/>
              </a:rPr>
            </a:br>
            <a:r>
              <a:rPr lang="en-US" sz="2400" b="1" dirty="0">
                <a:solidFill>
                  <a:srgbClr val="FFFFFF"/>
                </a:solidFill>
                <a:latin typeface="TEXT"/>
                <a:ea typeface="ＭＳ Ｐゴシック" charset="0"/>
                <a:cs typeface="TEXT"/>
              </a:rPr>
              <a:t>6:16-24</a:t>
            </a: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HEALING</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BLIND MAN</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9:1-7</a:t>
            </a: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RAISING</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LAZARUS</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11:1-45</a:t>
            </a:r>
          </a:p>
        </p:txBody>
      </p:sp>
      <p:sp>
        <p:nvSpPr>
          <p:cNvPr id="17" name="Diamond 16"/>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defRPr/>
            </a:pPr>
            <a:r>
              <a:rPr lang="en-US" sz="2400" b="1" dirty="0">
                <a:solidFill>
                  <a:srgbClr val="FFFFFF"/>
                </a:solidFill>
                <a:latin typeface="TEXT" charset="0"/>
                <a:ea typeface="ＭＳ Ｐゴシック" charset="0"/>
                <a:cs typeface="ＭＳ Ｐゴシック" charset="0"/>
              </a:rPr>
              <a:t>CHRIST</a:t>
            </a:r>
            <a:r>
              <a:rPr lang="mr-IN" altLang="ja-JP" sz="2400" b="1" dirty="0">
                <a:solidFill>
                  <a:srgbClr val="FFFFFF"/>
                </a:solidFill>
                <a:latin typeface="TEXT" charset="0"/>
                <a:ea typeface="ＭＳ Ｐゴシック" charset="0"/>
                <a:cs typeface="ＭＳ Ｐゴシック" charset="0"/>
              </a:rPr>
              <a:t>'</a:t>
            </a:r>
            <a:r>
              <a:rPr lang="en-US" altLang="ja-JP" sz="2400" b="1" dirty="0">
                <a:solidFill>
                  <a:srgbClr val="FFFFFF"/>
                </a:solidFill>
                <a:latin typeface="TEXT" charset="0"/>
                <a:ea typeface="ＭＳ Ｐゴシック" charset="0"/>
                <a:cs typeface="ＭＳ Ｐゴシック" charset="0"/>
              </a:rPr>
              <a:t>S </a:t>
            </a:r>
            <a:br>
              <a:rPr lang="en-US" altLang="ja-JP" sz="2400" b="1" dirty="0">
                <a:solidFill>
                  <a:srgbClr val="FFFFFF"/>
                </a:solidFill>
                <a:latin typeface="TEXT" charset="0"/>
                <a:ea typeface="ＭＳ Ｐゴシック" charset="0"/>
                <a:cs typeface="ＭＳ Ｐゴシック" charset="0"/>
              </a:rPr>
            </a:br>
            <a:r>
              <a:rPr lang="en-US" altLang="ja-JP" sz="2400" b="1" dirty="0">
                <a:solidFill>
                  <a:srgbClr val="FFFFFF"/>
                </a:solidFill>
                <a:latin typeface="TEXT" charset="0"/>
                <a:ea typeface="ＭＳ Ｐゴシック" charset="0"/>
                <a:cs typeface="ＭＳ Ｐゴシック" charset="0"/>
              </a:rPr>
              <a:t>RESURRECTION</a:t>
            </a:r>
            <a:br>
              <a:rPr lang="en-US" altLang="ja-JP" sz="2400" b="1" dirty="0">
                <a:solidFill>
                  <a:srgbClr val="FFFFFF"/>
                </a:solidFill>
                <a:latin typeface="TEXT" charset="0"/>
                <a:ea typeface="ＭＳ Ｐゴシック" charset="0"/>
                <a:cs typeface="ＭＳ Ｐゴシック" charset="0"/>
              </a:rPr>
            </a:br>
            <a:r>
              <a:rPr lang="en-US" altLang="ja-JP" sz="2400" b="1" dirty="0">
                <a:solidFill>
                  <a:srgbClr val="FFFFFF"/>
                </a:solidFill>
                <a:latin typeface="TEXT" charset="0"/>
                <a:ea typeface="ＭＳ Ｐゴシック" charset="0"/>
                <a:cs typeface="ＭＳ Ｐゴシック" charset="0"/>
              </a:rPr>
              <a:t>20:1-31</a:t>
            </a:r>
            <a:endParaRPr lang="en-US" sz="2400" b="1" dirty="0">
              <a:solidFill>
                <a:srgbClr val="FFFFFF"/>
              </a:solidFill>
              <a:latin typeface="TEXT" charset="0"/>
              <a:ea typeface="ＭＳ Ｐゴシック" charset="0"/>
              <a:cs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en-US" sz="2400" b="1">
                <a:solidFill>
                  <a:srgbClr val="000000"/>
                </a:solidFill>
                <a:latin typeface="TEXT" charset="0"/>
                <a:ea typeface="ＭＳ Ｐゴシック" charset="0"/>
                <a:cs typeface="ＭＳ Ｐゴシック" charset="0"/>
              </a:rPr>
              <a:t>FISH</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CATCH</a:t>
            </a:r>
            <a:br>
              <a:rPr lang="en-US" sz="2400" b="1">
                <a:solidFill>
                  <a:srgbClr val="000000"/>
                </a:solidFill>
                <a:latin typeface="TEXT" charset="0"/>
                <a:ea typeface="ＭＳ Ｐゴシック" charset="0"/>
                <a:cs typeface="ＭＳ Ｐゴシック" charset="0"/>
              </a:rPr>
            </a:br>
            <a:r>
              <a:rPr lang="en-US" sz="2400" b="1">
                <a:solidFill>
                  <a:srgbClr val="000000"/>
                </a:solidFill>
                <a:latin typeface="TEXT" charset="0"/>
                <a:ea typeface="ＭＳ Ｐゴシック" charset="0"/>
                <a:cs typeface="ＭＳ Ｐゴシック" charset="0"/>
              </a:rPr>
              <a:t>21:1-3</a:t>
            </a:r>
          </a:p>
        </p:txBody>
      </p:sp>
    </p:spTree>
    <p:extLst>
      <p:ext uri="{BB962C8B-B14F-4D97-AF65-F5344CB8AC3E}">
        <p14:creationId xmlns:p14="http://schemas.microsoft.com/office/powerpoint/2010/main" val="402410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en-US" sz="3200" dirty="0">
                <a:solidFill>
                  <a:srgbClr val="FFFFFF"/>
                </a:solidFill>
                <a:latin typeface="Arial" charset="0"/>
              </a:rPr>
              <a:t>Assurance in 1 John 5:11-13</a:t>
            </a: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000000"/>
                </a:solidFill>
                <a:latin typeface="Arial" charset="0"/>
              </a:rPr>
              <a:t>63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a:t>
            </a:r>
            <a:r>
              <a:rPr lang="mr-IN" altLang="zh-CN" sz="3200" b="1" dirty="0">
                <a:solidFill>
                  <a:srgbClr val="FFFFFF"/>
                </a:solidFill>
                <a:effectLst>
                  <a:glow rad="127000">
                    <a:srgbClr val="000000">
                      <a:alpha val="99000"/>
                    </a:srgbClr>
                  </a:glow>
                </a:effectLst>
                <a:latin typeface="Arial" charset="0"/>
                <a:ea typeface="宋体" charset="0"/>
                <a:cs typeface="宋体" charset="0"/>
              </a:rPr>
              <a:t>'</a:t>
            </a:r>
            <a:r>
              <a:rPr lang="en-US" altLang="zh-CN" sz="3200" b="1" dirty="0">
                <a:solidFill>
                  <a:srgbClr val="FFFFFF"/>
                </a:solidFill>
                <a:effectLst>
                  <a:glow rad="127000">
                    <a:srgbClr val="000000">
                      <a:alpha val="99000"/>
                    </a:srgbClr>
                  </a:glow>
                </a:effectLst>
                <a:latin typeface="Arial" charset="0"/>
                <a:ea typeface="宋体" charset="0"/>
                <a:cs typeface="宋体" charset="0"/>
              </a:rPr>
              <a:t>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a:solidFill>
                  <a:srgbClr val="003366"/>
                </a:solidFill>
                <a:latin typeface="Arial" charset="0"/>
                <a:ea typeface="ＭＳ Ｐゴシック"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i="1">
                <a:solidFill>
                  <a:srgbClr val="003366"/>
                </a:solidFill>
                <a:latin typeface="Arial" charset="0"/>
                <a:ea typeface="ＭＳ Ｐゴシック" charset="0"/>
                <a:cs typeface="Arial" charset="0"/>
              </a:rPr>
              <a:t>ever</a:t>
            </a:r>
            <a:r>
              <a:rPr lang="en-US" sz="2400" b="1">
                <a:solidFill>
                  <a:srgbClr val="003366"/>
                </a:solidFill>
                <a:latin typeface="Arial" charset="0"/>
                <a:ea typeface="ＭＳ Ｐゴシック"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i="1" u="sng">
                <a:solidFill>
                  <a:srgbClr val="003366"/>
                </a:solidFill>
                <a:latin typeface="Arial" charset="0"/>
                <a:ea typeface="ＭＳ Ｐゴシック" charset="0"/>
                <a:cs typeface="Arial" charset="0"/>
              </a:rPr>
              <a:t>ever</a:t>
            </a:r>
            <a:r>
              <a:rPr lang="en-US" sz="2400" b="1">
                <a:solidFill>
                  <a:srgbClr val="003366"/>
                </a:solidFill>
                <a:latin typeface="Arial" charset="0"/>
                <a:ea typeface="ＭＳ Ｐゴシック" charset="0"/>
                <a:cs typeface="Arial" charset="0"/>
              </a:rPr>
              <a:t> doubt?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885225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would you say?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Write your answer on a piece of paper.</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A person was just in a car accident and has only one minute to live. He says to you, </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00"/>
                </a:solidFill>
                <a:effectLst>
                  <a:glow rad="127000">
                    <a:srgbClr val="000000"/>
                  </a:glow>
                </a:effectLst>
                <a:latin typeface="Arial" charset="0"/>
                <a:ea typeface="ＭＳ Ｐゴシック" charset="0"/>
                <a:cs typeface="ＭＳ Ｐゴシック" charset="0"/>
              </a:rPr>
              <a:t>“How can I know if I will go to heaven?” </a:t>
            </a: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en-US" sz="4800" b="1" dirty="0">
                <a:latin typeface="Arial" charset="0"/>
                <a:ea typeface="ＭＳ Ｐゴシック" charset="0"/>
                <a:cs typeface="ＭＳ Ｐゴシック" charset="0"/>
              </a:rPr>
              <a:t>The Philippian Jailor (Acts 16)</a:t>
            </a:r>
          </a:p>
        </p:txBody>
      </p:sp>
    </p:spTree>
    <p:extLst>
      <p:ext uri="{BB962C8B-B14F-4D97-AF65-F5344CB8AC3E}">
        <p14:creationId xmlns:p14="http://schemas.microsoft.com/office/powerpoint/2010/main" val="2578539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“An earthquake?! Oh, no! The prisoners escaped!”</a:t>
            </a:r>
          </a:p>
        </p:txBody>
      </p:sp>
    </p:spTree>
    <p:extLst>
      <p:ext uri="{BB962C8B-B14F-4D97-AF65-F5344CB8AC3E}">
        <p14:creationId xmlns:p14="http://schemas.microsoft.com/office/powerpoint/2010/main" val="171508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04048" y="332656"/>
            <a:ext cx="3672408" cy="3079179"/>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“What must I </a:t>
            </a:r>
            <a:r>
              <a:rPr lang="en-US" sz="3600" b="1" dirty="0">
                <a:solidFill>
                  <a:srgbClr val="FF0000"/>
                </a:solidFill>
                <a:effectLst/>
                <a:latin typeface="Arial" charset="0"/>
                <a:ea typeface="ＭＳ Ｐゴシック" charset="0"/>
                <a:cs typeface="ＭＳ Ｐゴシック" charset="0"/>
              </a:rPr>
              <a:t>do</a:t>
            </a:r>
            <a:r>
              <a:rPr lang="en-US" sz="3600" b="1" dirty="0">
                <a:solidFill>
                  <a:srgbClr val="000000"/>
                </a:solidFill>
                <a:effectLst/>
                <a:latin typeface="Arial" charset="0"/>
                <a:ea typeface="ＭＳ Ｐゴシック" charset="0"/>
                <a:cs typeface="ＭＳ Ｐゴシック" charset="0"/>
              </a:rPr>
              <a:t> to be saved?”</a:t>
            </a:r>
          </a:p>
        </p:txBody>
      </p:sp>
    </p:spTree>
    <p:extLst>
      <p:ext uri="{BB962C8B-B14F-4D97-AF65-F5344CB8AC3E}">
        <p14:creationId xmlns:p14="http://schemas.microsoft.com/office/powerpoint/2010/main" val="2035999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34" charset="0"/>
              <a:ea typeface="ＭＳ Ｐゴシック" pitchFamily="34" charset="-128"/>
              <a:cs typeface="ＭＳ Ｐゴシック" charset="0"/>
            </a:endParaRPr>
          </a:p>
        </p:txBody>
      </p:sp>
      <p:sp>
        <p:nvSpPr>
          <p:cNvPr id="375810" name="Rectangle 2"/>
          <p:cNvSpPr>
            <a:spLocks noGrp="1" noChangeArrowheads="1"/>
          </p:cNvSpPr>
          <p:nvPr>
            <p:ph type="title"/>
          </p:nvPr>
        </p:nvSpPr>
        <p:spPr>
          <a:xfrm>
            <a:off x="5004048" y="277812"/>
            <a:ext cx="3682752" cy="6103516"/>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t>
            </a:r>
            <a:r>
              <a:rPr lang="en-US" sz="3600" b="1" dirty="0">
                <a:solidFill>
                  <a:schemeClr val="bg1">
                    <a:lumMod val="60000"/>
                    <a:lumOff val="40000"/>
                  </a:schemeClr>
                </a:solidFill>
                <a:effectLst/>
                <a:latin typeface="Arial" charset="0"/>
                <a:ea typeface="ＭＳ Ｐゴシック" charset="0"/>
                <a:cs typeface="ＭＳ Ｐゴシック" charset="0"/>
              </a:rPr>
              <a:t>Believe</a:t>
            </a:r>
            <a:r>
              <a:rPr lang="en-US" sz="3600" b="1" dirty="0">
                <a:solidFill>
                  <a:srgbClr val="000000"/>
                </a:solidFill>
                <a:effectLst/>
                <a:latin typeface="Arial" charset="0"/>
                <a:ea typeface="ＭＳ Ｐゴシック" charset="0"/>
                <a:cs typeface="ＭＳ Ｐゴシック" charset="0"/>
              </a:rPr>
              <a:t> in the Lord Jesus Christ and you will be saved—you and your entire household!"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(Acts 16:16).</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481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algn="r" eaLnBrk="1" hangingPunct="1">
              <a:defRPr/>
            </a:pPr>
            <a:r>
              <a:rPr lang="en-US" sz="4000" b="1" i="1" u="sng">
                <a:latin typeface="Tahoma" charset="0"/>
                <a:ea typeface="ＭＳ Ｐゴシック" charset="0"/>
                <a:cs typeface="ＭＳ Ｐゴシック" charset="0"/>
              </a:rPr>
              <a:t>Jesus has always been God</a:t>
            </a:r>
            <a:endParaRPr lang="en-US" sz="4000">
              <a:latin typeface="Tahoma" charset="0"/>
              <a:ea typeface="ＭＳ Ｐゴシック" charset="0"/>
              <a:cs typeface="ＭＳ Ｐゴシック" charset="0"/>
            </a:endParaRPr>
          </a:p>
        </p:txBody>
      </p:sp>
      <p:sp>
        <p:nvSpPr>
          <p:cNvPr id="72708" name="Rectangle 4"/>
          <p:cNvSpPr>
            <a:spLocks noChangeArrowheads="1"/>
          </p:cNvSpPr>
          <p:nvPr/>
        </p:nvSpPr>
        <p:spPr bwMode="auto">
          <a:xfrm>
            <a:off x="914400" y="1828800"/>
            <a:ext cx="7467600" cy="4191000"/>
          </a:xfrm>
          <a:prstGeom prst="rect">
            <a:avLst/>
          </a:prstGeom>
          <a:noFill/>
          <a:ln w="9525">
            <a:noFill/>
            <a:miter lim="800000"/>
            <a:headEnd/>
            <a:tailEnd/>
          </a:ln>
        </p:spPr>
        <p:txBody>
          <a:bodyPr/>
          <a:lstStyle/>
          <a:p>
            <a:pPr algn="r" defTabSz="914400" fontAlgn="base">
              <a:spcBef>
                <a:spcPct val="20000"/>
              </a:spcBef>
              <a:spcAft>
                <a:spcPct val="0"/>
              </a:spcAft>
              <a:buClr>
                <a:srgbClr val="FFCC00"/>
              </a:buClr>
              <a:buSzPct val="120000"/>
              <a:defRPr/>
            </a:pPr>
            <a:r>
              <a:rPr lang="en-US" altLang="ja-JP"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"In the beginning </a:t>
            </a:r>
          </a:p>
          <a:p>
            <a:pPr algn="r" defTabSz="914400" fontAlgn="base">
              <a:spcBef>
                <a:spcPct val="20000"/>
              </a:spcBef>
              <a:spcAft>
                <a:spcPct val="0"/>
              </a:spcAft>
              <a:buClr>
                <a:srgbClr val="FFCC00"/>
              </a:buClr>
              <a:buSzPct val="120000"/>
              <a:defRPr/>
            </a:pPr>
            <a:r>
              <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was the Word, </a:t>
            </a:r>
          </a:p>
          <a:p>
            <a:pPr algn="r" defTabSz="914400" fontAlgn="base">
              <a:spcBef>
                <a:spcPct val="20000"/>
              </a:spcBef>
              <a:spcAft>
                <a:spcPct val="0"/>
              </a:spcAft>
              <a:buClr>
                <a:srgbClr val="FFCC00"/>
              </a:buClr>
              <a:buSzPct val="120000"/>
              <a:defRPr/>
            </a:pPr>
            <a:r>
              <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and the Word was </a:t>
            </a:r>
            <a:r>
              <a:rPr lang="en-US" sz="3600" b="1" dirty="0">
                <a:solidFill>
                  <a:srgbClr val="FFFF00"/>
                </a:solidFill>
                <a:effectLst>
                  <a:outerShdw blurRad="38100" dist="38100" dir="2700000" algn="tl">
                    <a:srgbClr val="000000"/>
                  </a:outerShdw>
                </a:effectLst>
                <a:latin typeface="Tahoma" charset="0"/>
                <a:ea typeface="ＭＳ Ｐゴシック" charset="0"/>
                <a:cs typeface="ＭＳ Ｐゴシック" charset="0"/>
              </a:rPr>
              <a:t>with God</a:t>
            </a:r>
            <a:r>
              <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 </a:t>
            </a:r>
          </a:p>
          <a:p>
            <a:pPr algn="r" defTabSz="914400" fontAlgn="base">
              <a:spcBef>
                <a:spcPct val="20000"/>
              </a:spcBef>
              <a:spcAft>
                <a:spcPct val="0"/>
              </a:spcAft>
              <a:buClr>
                <a:srgbClr val="FFCC00"/>
              </a:buClr>
              <a:buSzPct val="120000"/>
              <a:defRPr/>
            </a:pPr>
            <a:r>
              <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and the Word </a:t>
            </a:r>
            <a:r>
              <a:rPr lang="en-US" sz="3600" b="1" dirty="0">
                <a:solidFill>
                  <a:srgbClr val="FFFF00"/>
                </a:solidFill>
                <a:effectLst>
                  <a:outerShdw blurRad="38100" dist="38100" dir="2700000" algn="tl">
                    <a:srgbClr val="000000"/>
                  </a:outerShdw>
                </a:effectLst>
                <a:latin typeface="Tahoma" charset="0"/>
                <a:ea typeface="ＭＳ Ｐゴシック" charset="0"/>
                <a:cs typeface="ＭＳ Ｐゴシック" charset="0"/>
              </a:rPr>
              <a:t>was God</a:t>
            </a:r>
            <a:r>
              <a:rPr lang="en-US" altLang="ja-JP"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 </a:t>
            </a:r>
          </a:p>
          <a:p>
            <a:pPr algn="r" defTabSz="914400" fontAlgn="base">
              <a:spcBef>
                <a:spcPct val="20000"/>
              </a:spcBef>
              <a:spcAft>
                <a:spcPct val="0"/>
              </a:spcAft>
              <a:buClr>
                <a:srgbClr val="FFCC00"/>
              </a:buClr>
              <a:buSzPct val="120000"/>
              <a:defRPr/>
            </a:pPr>
            <a:endPar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a:p>
            <a:pPr algn="r" defTabSz="914400" fontAlgn="base">
              <a:spcBef>
                <a:spcPct val="20000"/>
              </a:spcBef>
              <a:spcAft>
                <a:spcPct val="0"/>
              </a:spcAft>
              <a:buClr>
                <a:srgbClr val="FFCC00"/>
              </a:buClr>
              <a:buSzPct val="120000"/>
              <a:defRPr/>
            </a:pPr>
            <a:r>
              <a:rPr lang="en-US" sz="36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(John 1:1)</a:t>
            </a: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178191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2708">
                                            <p:txEl>
                                              <p:pRg st="0" end="0"/>
                                            </p:txEl>
                                          </p:spTgt>
                                        </p:tgtEl>
                                        <p:attrNameLst>
                                          <p:attrName>style.visibility</p:attrName>
                                        </p:attrNameLst>
                                      </p:cBhvr>
                                      <p:to>
                                        <p:strVal val="visible"/>
                                      </p:to>
                                    </p:set>
                                    <p:animEffect transition="in" filter="fade">
                                      <p:cBhvr>
                                        <p:cTn id="11" dur="500"/>
                                        <p:tgtEl>
                                          <p:spTgt spid="72708">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72708">
                                            <p:txEl>
                                              <p:pRg st="1" end="1"/>
                                            </p:txEl>
                                          </p:spTgt>
                                        </p:tgtEl>
                                        <p:attrNameLst>
                                          <p:attrName>style.visibility</p:attrName>
                                        </p:attrNameLst>
                                      </p:cBhvr>
                                      <p:to>
                                        <p:strVal val="visible"/>
                                      </p:to>
                                    </p:set>
                                    <p:animEffect transition="in" filter="fade">
                                      <p:cBhvr>
                                        <p:cTn id="15" dur="500"/>
                                        <p:tgtEl>
                                          <p:spTgt spid="72708">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72708">
                                            <p:txEl>
                                              <p:pRg st="2" end="2"/>
                                            </p:txEl>
                                          </p:spTgt>
                                        </p:tgtEl>
                                        <p:attrNameLst>
                                          <p:attrName>style.visibility</p:attrName>
                                        </p:attrNameLst>
                                      </p:cBhvr>
                                      <p:to>
                                        <p:strVal val="visible"/>
                                      </p:to>
                                    </p:set>
                                    <p:animEffect transition="in" filter="fade">
                                      <p:cBhvr>
                                        <p:cTn id="19" dur="500"/>
                                        <p:tgtEl>
                                          <p:spTgt spid="72708">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72708">
                                            <p:txEl>
                                              <p:pRg st="3" end="3"/>
                                            </p:txEl>
                                          </p:spTgt>
                                        </p:tgtEl>
                                        <p:attrNameLst>
                                          <p:attrName>style.visibility</p:attrName>
                                        </p:attrNameLst>
                                      </p:cBhvr>
                                      <p:to>
                                        <p:strVal val="visible"/>
                                      </p:to>
                                    </p:set>
                                    <p:animEffect transition="in" filter="fade">
                                      <p:cBhvr>
                                        <p:cTn id="23" dur="500"/>
                                        <p:tgtEl>
                                          <p:spTgt spid="72708">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72708">
                                            <p:txEl>
                                              <p:pRg st="5" end="5"/>
                                            </p:txEl>
                                          </p:spTgt>
                                        </p:tgtEl>
                                        <p:attrNameLst>
                                          <p:attrName>style.visibility</p:attrName>
                                        </p:attrNameLst>
                                      </p:cBhvr>
                                      <p:to>
                                        <p:strVal val="visible"/>
                                      </p:to>
                                    </p:set>
                                    <p:animEffect transition="in" filter="fade">
                                      <p:cBhvr>
                                        <p:cTn id="27" dur="500"/>
                                        <p:tgtEl>
                                          <p:spTgt spid="727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build="p" autoUpdateAnimBg="0"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defTabSz="914400" fontAlgn="base">
              <a:lnSpc>
                <a:spcPct val="90000"/>
              </a:lnSpc>
              <a:spcBef>
                <a:spcPct val="20000"/>
              </a:spcBef>
              <a:spcAft>
                <a:spcPct val="0"/>
              </a:spcAft>
              <a:buClr>
                <a:srgbClr val="86D1EC"/>
              </a:buClr>
              <a:buSzPct val="90000"/>
              <a:buFont typeface="Wingdings" charset="0"/>
              <a:buBlip>
                <a:blip r:embed="rId4"/>
              </a:buBlip>
              <a:defRPr/>
            </a:pPr>
            <a:r>
              <a:rPr lang="en-US" altLang="ja-JP"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 (John 1:14 </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NLT</a:t>
            </a:r>
            <a:r>
              <a:rPr lang="en-US" altLang="ja-JP"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125309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128"/>
              <a:cs typeface="Arial"/>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900">
              <a:solidFill>
                <a:srgbClr val="B50069"/>
              </a:solidFill>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900">
              <a:solidFill>
                <a:srgbClr val="B50069"/>
              </a:solidFill>
              <a:latin typeface="Arial" charset="0"/>
              <a:ea typeface="ＭＳ Ｐゴシック" charset="0"/>
              <a:cs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900">
              <a:solidFill>
                <a:srgbClr val="FF0000"/>
              </a:solidFill>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25"/>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128"/>
                <a:cs typeface="Arial"/>
              </a:rPr>
              <a:t>Jesus:</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"I and the Father are one"</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128"/>
                <a:cs typeface="Arial"/>
              </a:rPr>
              <a:t>Peter:</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"God and Savior Jesus Christ"</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2 Pet. 1:1</a:t>
            </a:r>
          </a:p>
        </p:txBody>
      </p:sp>
      <p:sp>
        <p:nvSpPr>
          <p:cNvPr id="768011" name="Text Box 11"/>
          <p:cNvSpPr txBox="1">
            <a:spLocks noChangeArrowheads="1"/>
          </p:cNvSpPr>
          <p:nvPr/>
        </p:nvSpPr>
        <p:spPr bwMode="auto">
          <a:xfrm>
            <a:off x="0" y="4098925"/>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600" b="1" dirty="0">
                <a:solidFill>
                  <a:srgbClr val="FFFFFF"/>
                </a:solidFill>
                <a:latin typeface="Arial"/>
                <a:cs typeface="Arial"/>
              </a:rPr>
              <a:t>The Father: </a:t>
            </a:r>
            <a:br>
              <a:rPr lang="en-US" sz="3600" b="1" dirty="0">
                <a:solidFill>
                  <a:srgbClr val="FFFFFF"/>
                </a:solidFill>
                <a:latin typeface="Arial"/>
                <a:cs typeface="Arial"/>
              </a:rPr>
            </a:br>
            <a:r>
              <a:rPr lang="en-US" altLang="ja-JP" sz="3600" b="1" dirty="0">
                <a:solidFill>
                  <a:srgbClr val="FFFFFF"/>
                </a:solidFill>
                <a:latin typeface="Arial"/>
                <a:cs typeface="Arial"/>
              </a:rPr>
              <a:t>"About the Son He says, </a:t>
            </a:r>
            <a:r>
              <a:rPr lang="mr-IN" altLang="ja-JP" sz="3600" b="1" dirty="0">
                <a:solidFill>
                  <a:srgbClr val="FFFFFF"/>
                </a:solidFill>
                <a:latin typeface="Arial"/>
                <a:cs typeface="Arial"/>
              </a:rPr>
              <a:t>'</a:t>
            </a:r>
            <a:r>
              <a:rPr lang="en-US" altLang="ja-JP" sz="3600" b="1" dirty="0">
                <a:solidFill>
                  <a:srgbClr val="FFFFFF"/>
                </a:solidFill>
                <a:latin typeface="Arial"/>
                <a:cs typeface="Arial"/>
              </a:rPr>
              <a:t>Your throne, O God…</a:t>
            </a:r>
            <a:r>
              <a:rPr lang="mr-IN" altLang="ja-JP" sz="3600" b="1" dirty="0">
                <a:solidFill>
                  <a:srgbClr val="FFFFFF"/>
                </a:solidFill>
                <a:latin typeface="Arial"/>
                <a:cs typeface="Arial"/>
              </a:rPr>
              <a:t>'</a:t>
            </a:r>
            <a:r>
              <a:rPr lang="fr-FR" altLang="ja-JP" sz="3600" b="1" dirty="0">
                <a:solidFill>
                  <a:srgbClr val="FFFFFF"/>
                </a:solidFill>
                <a:latin typeface="Arial"/>
                <a:cs typeface="Arial"/>
              </a:rPr>
              <a:t>"</a:t>
            </a:r>
            <a:r>
              <a:rPr lang="en-US" altLang="ja-JP" sz="3600" b="1" dirty="0">
                <a:solidFill>
                  <a:srgbClr val="FFFFFF"/>
                </a:solidFill>
                <a:latin typeface="Arial"/>
                <a:cs typeface="Arial"/>
              </a:rPr>
              <a:t> Heb. 1:8</a:t>
            </a:r>
            <a:endParaRPr lang="en-US" sz="3600" b="1" dirty="0">
              <a:solidFill>
                <a:srgbClr val="FFFFFF"/>
              </a:solidFill>
              <a:latin typeface="Arial"/>
              <a:cs typeface="Arial"/>
            </a:endParaRPr>
          </a:p>
        </p:txBody>
      </p:sp>
      <p:sp>
        <p:nvSpPr>
          <p:cNvPr id="768012" name="Text Box 12"/>
          <p:cNvSpPr txBox="1">
            <a:spLocks noChangeArrowheads="1"/>
          </p:cNvSpPr>
          <p:nvPr/>
        </p:nvSpPr>
        <p:spPr bwMode="auto">
          <a:xfrm>
            <a:off x="0" y="288925"/>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128"/>
                <a:cs typeface="Arial"/>
              </a:rPr>
              <a:t>Paul:</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"Christ, who is God over all"</a:t>
            </a:r>
            <a:br>
              <a:rPr lang="en-US" sz="3600" b="1" dirty="0">
                <a:solidFill>
                  <a:srgbClr val="FFFFFF"/>
                </a:solidFill>
                <a:latin typeface="Arial"/>
                <a:ea typeface="ＭＳ Ｐゴシック" charset="-128"/>
                <a:cs typeface="Arial"/>
              </a:rPr>
            </a:br>
            <a:r>
              <a:rPr lang="en-US" sz="3600" b="1" dirty="0">
                <a:solidFill>
                  <a:srgbClr val="FFFFFF"/>
                </a:solidFill>
                <a:latin typeface="Arial"/>
                <a:ea typeface="ＭＳ Ｐゴシック" charset="-128"/>
                <a:cs typeface="Arial"/>
              </a:rPr>
              <a:t>Rom. 9:5</a:t>
            </a:r>
          </a:p>
        </p:txBody>
      </p:sp>
      <p:sp>
        <p:nvSpPr>
          <p:cNvPr id="13"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1378933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400" b="1" dirty="0">
                <a:solidFill>
                  <a:srgbClr val="000000"/>
                </a:solidFill>
                <a:latin typeface="Arial" charset="0"/>
                <a:cs typeface="Arial" charset="0"/>
              </a:rPr>
              <a:t>GOOD NEWS!</a:t>
            </a:r>
            <a:endParaRPr lang="en-US" sz="4400" b="1" i="1" dirty="0">
              <a:solidFill>
                <a:srgbClr val="000000"/>
              </a:solidFill>
              <a:latin typeface="Arial"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b="1" dirty="0">
                <a:solidFill>
                  <a:schemeClr val="bg1"/>
                </a:solidFill>
                <a:latin typeface="Arial" charset="0"/>
                <a:ea typeface="ＭＳ Ｐゴシック" charset="0"/>
                <a:cs typeface="Arial" charset="0"/>
              </a:rPr>
              <a:t>MAN</a:t>
            </a:r>
            <a:endParaRPr lang="en-US" b="1" i="1" dirty="0">
              <a:solidFill>
                <a:schemeClr val="bg1"/>
              </a:solidFill>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b="1" dirty="0">
                <a:solidFill>
                  <a:schemeClr val="bg1"/>
                </a:solidFill>
                <a:latin typeface="Arial" charset="0"/>
                <a:ea typeface="ＭＳ Ｐゴシック" charset="0"/>
                <a:cs typeface="Arial" charset="0"/>
              </a:rPr>
              <a:t>GOD</a:t>
            </a:r>
            <a:endParaRPr lang="en-US" b="1" i="1" dirty="0">
              <a:solidFill>
                <a:schemeClr val="bg1"/>
              </a:solidFill>
              <a:latin typeface="Arial" charset="0"/>
              <a:ea typeface="ＭＳ Ｐゴシック" charset="0"/>
              <a:cs typeface="Arial"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600" b="1" dirty="0">
                <a:solidFill>
                  <a:srgbClr val="FFFFFF"/>
                </a:solidFill>
                <a:latin typeface="Arial" charset="0"/>
                <a:cs typeface="Arial" charset="0"/>
              </a:rPr>
              <a:t>JESUS CHRIST</a:t>
            </a:r>
            <a:endParaRPr lang="en-US" sz="3600" b="1" i="1" dirty="0">
              <a:solidFill>
                <a:srgbClr val="FFFFFF"/>
              </a:solidFill>
              <a:latin typeface="Arial" charset="0"/>
              <a:cs typeface="Arial"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is the Gospel that saves us?</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How do we “c</a:t>
            </a:r>
            <a:r>
              <a:rPr lang="en-US" altLang="zh-CN" sz="3200" b="1" i="1" dirty="0">
                <a:solidFill>
                  <a:srgbClr val="FFFFFF"/>
                </a:solidFill>
                <a:effectLst>
                  <a:glow rad="127000">
                    <a:srgbClr val="000000"/>
                  </a:glow>
                </a:effectLst>
                <a:latin typeface="Arial" charset="0"/>
                <a:ea typeface="ＭＳ Ｐゴシック" charset="0"/>
                <a:cs typeface="ＭＳ Ｐゴシック" charset="0"/>
              </a:rPr>
              <a:t>ontend for the faith that was once for all entrusted to the saints” (Jude 3) if we don</a:t>
            </a:r>
            <a:r>
              <a:rPr lang="mr-IN" altLang="zh-CN" sz="3200" b="1" i="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i="1" dirty="0">
                <a:solidFill>
                  <a:srgbClr val="FFFFFF"/>
                </a:solidFill>
                <a:effectLst>
                  <a:glow rad="127000">
                    <a:srgbClr val="000000"/>
                  </a:glow>
                </a:effectLst>
                <a:latin typeface="Arial" charset="0"/>
                <a:ea typeface="ＭＳ Ｐゴシック" charset="0"/>
                <a:cs typeface="ＭＳ Ｐゴシック" charset="0"/>
              </a:rPr>
              <a:t>t even know what that faith is?</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213004197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mr-IN"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4215183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defTabSz="914400" eaLnBrk="0" fontAlgn="base" hangingPunct="0">
              <a:spcBef>
                <a:spcPct val="0"/>
              </a:spcBef>
              <a:spcAft>
                <a:spcPct val="0"/>
              </a:spcAft>
            </a:pPr>
            <a:endParaRPr lang="en-US" sz="2400">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Christ died for our sins…</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buried…</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raised from the dead on the third day…</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en-US" sz="2800" b="0" i="1">
                <a:solidFill>
                  <a:srgbClr val="FFFFFF"/>
                </a:solidFill>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fontAlgn="base">
              <a:spcBef>
                <a:spcPct val="0"/>
              </a:spcBef>
              <a:spcAft>
                <a:spcPct val="0"/>
              </a:spcAft>
            </a:pP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Let me now remind you… of the Good News [Gospel] </a:t>
            </a:r>
            <a:br>
              <a:rPr lang="en-US" dirty="0">
                <a:solidFill>
                  <a:srgbClr val="FFFFFF"/>
                </a:solidFill>
                <a:effectLst>
                  <a:glow rad="152400">
                    <a:srgbClr val="000000">
                      <a:alpha val="99000"/>
                    </a:srgbClr>
                  </a:glow>
                </a:effectLst>
                <a:ea typeface="ヒラギノ角ゴ Pro W3" charset="0"/>
                <a:cs typeface="ヒラギノ角ゴ Pro W3" charset="0"/>
              </a:rPr>
            </a:br>
            <a:r>
              <a:rPr lang="en-US" dirty="0">
                <a:solidFill>
                  <a:srgbClr val="FFFFFF"/>
                </a:solidFill>
                <a:effectLst>
                  <a:glow rad="152400">
                    <a:srgbClr val="000000">
                      <a:alpha val="99000"/>
                    </a:srgbClr>
                  </a:glow>
                </a:effectLst>
                <a:ea typeface="ヒラギノ角ゴ Pro W3" charset="0"/>
                <a:cs typeface="ヒラギノ角ゴ Pro W3" charset="0"/>
              </a:rPr>
              <a:t>I preached to you before…</a:t>
            </a: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359066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defTabSz="914400" eaLnBrk="0" fontAlgn="base" hangingPunct="0">
              <a:spcBef>
                <a:spcPct val="0"/>
              </a:spcBef>
              <a:spcAft>
                <a:spcPct val="0"/>
              </a:spcAft>
            </a:pPr>
            <a:endParaRPr lang="en-US" sz="2400">
              <a:solidFill>
                <a:srgbClr val="000000"/>
              </a:solidFill>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en-US" sz="5400" b="1" i="1" dirty="0">
                <a:solidFill>
                  <a:schemeClr val="bg1"/>
                </a:solidFill>
                <a:latin typeface="Apple Chancery" charset="0"/>
                <a:ea typeface="ヒラギノ角ゴ Pro W3" charset="0"/>
                <a:cs typeface="Apple Chancery" charset="0"/>
              </a:rPr>
              <a:t>What</a:t>
            </a:r>
            <a:r>
              <a:rPr lang="mr-IN"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08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a:solidFill>
                  <a:schemeClr val="bg1"/>
                </a:solidFill>
                <a:latin typeface="Apple Chancery" charset="0"/>
                <a:ea typeface="Apple Chancery" charset="0"/>
                <a:cs typeface="Apple Chancery" charset="0"/>
              </a:rPr>
              <a:t>What</a:t>
            </a:r>
            <a:r>
              <a:rPr lang="mr-IN" sz="5400" b="1" i="1" dirty="0">
                <a:solidFill>
                  <a:schemeClr val="bg1"/>
                </a:solidFill>
                <a:latin typeface="Apple Chancery" charset="0"/>
                <a:ea typeface="Apple Chancery" charset="0"/>
                <a:cs typeface="Apple Chancery" charset="0"/>
              </a:rPr>
              <a:t>'</a:t>
            </a:r>
            <a:r>
              <a:rPr lang="en-US" sz="5400" b="1" i="1" dirty="0">
                <a:solidFill>
                  <a:schemeClr val="bg1"/>
                </a:solidFill>
                <a:latin typeface="Apple Chancery" charset="0"/>
                <a:ea typeface="Apple Chancery" charset="0"/>
                <a:cs typeface="Apple Chancery" charset="0"/>
              </a:rPr>
              <a:t>s the Difference?</a:t>
            </a: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847750"/>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416" tIns="45709" rIns="91416" bIns="45709">
            <a:spAutoFit/>
          </a:bodyPr>
          <a:lstStyle/>
          <a:p>
            <a:pPr defTabSz="914400" eaLnBrk="0" fontAlgn="base" hangingPunct="0">
              <a:spcBef>
                <a:spcPct val="0"/>
              </a:spcBef>
              <a:spcAft>
                <a:spcPct val="0"/>
              </a:spcAft>
              <a:defRPr/>
            </a:pPr>
            <a:r>
              <a:rPr lang="en-US" sz="2200" b="1" baseline="30000" dirty="0">
                <a:solidFill>
                  <a:srgbClr val="FFFFFF"/>
                </a:solidFill>
                <a:latin typeface="Arial" charset="0"/>
                <a:ea typeface="ヒラギノ角ゴ Pro W3" charset="-128"/>
                <a:cs typeface="ヒラギノ角ゴ Pro W3" charset="-128"/>
              </a:rPr>
              <a:t>“</a:t>
            </a:r>
            <a:r>
              <a:rPr lang="en-US" sz="2200" b="1" dirty="0">
                <a:solidFill>
                  <a:srgbClr val="FFFFFF"/>
                </a:solidFill>
                <a:latin typeface="Arial" charset="0"/>
                <a:ea typeface="ヒラギノ角ゴ Pro W3" charset="-128"/>
                <a:cs typeface="ヒラギノ角ゴ Pro W3" charset="-128"/>
              </a:rPr>
              <a:t>He was seen by Peter and then by the Twelve. </a:t>
            </a:r>
            <a:r>
              <a:rPr lang="en-US" sz="2200" b="1" baseline="30000" dirty="0">
                <a:solidFill>
                  <a:srgbClr val="FFFFFF"/>
                </a:solidFill>
                <a:latin typeface="Arial" charset="0"/>
                <a:ea typeface="ヒラギノ角ゴ Pro W3" charset="-128"/>
                <a:cs typeface="ヒラギノ角ゴ Pro W3" charset="-128"/>
              </a:rPr>
              <a:t>6</a:t>
            </a:r>
            <a:r>
              <a:rPr lang="en-US" sz="2200" b="1" dirty="0">
                <a:solidFill>
                  <a:srgbClr val="FFFFFF"/>
                </a:solidFill>
                <a:latin typeface="Arial" charset="0"/>
                <a:ea typeface="ヒラギノ角ゴ Pro W3" charset="-128"/>
                <a:cs typeface="ヒラギノ角ゴ Pro W3" charset="-128"/>
              </a:rPr>
              <a:t>After that, he was seen by more than 500 of his followers at one time, most of whom are still alive, though some have died. </a:t>
            </a:r>
            <a:r>
              <a:rPr lang="en-US" sz="2200" b="1" baseline="30000" dirty="0">
                <a:solidFill>
                  <a:srgbClr val="FFFFFF"/>
                </a:solidFill>
                <a:latin typeface="Arial" charset="0"/>
                <a:ea typeface="ヒラギノ角ゴ Pro W3" charset="-128"/>
                <a:cs typeface="ヒラギノ角ゴ Pro W3" charset="-128"/>
              </a:rPr>
              <a:t>7</a:t>
            </a:r>
            <a:r>
              <a:rPr lang="en-US" sz="2200" b="1" dirty="0">
                <a:solidFill>
                  <a:srgbClr val="FFFFFF"/>
                </a:solidFill>
                <a:latin typeface="Arial" charset="0"/>
                <a:ea typeface="ヒラギノ角ゴ Pro W3" charset="-128"/>
                <a:cs typeface="ヒラギノ角ゴ Pro W3" charset="-128"/>
              </a:rPr>
              <a:t>Then he was seen by James and later by all the apostles.”</a:t>
            </a:r>
          </a:p>
        </p:txBody>
      </p:sp>
      <p:sp>
        <p:nvSpPr>
          <p:cNvPr id="6"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en-US" sz="2800" b="0" i="1" dirty="0">
                <a:solidFill>
                  <a:srgbClr val="FFFFFF"/>
                </a:solidFill>
                <a:ea typeface="ヒラギノ角ゴ Pro W3" charset="0"/>
                <a:cs typeface="ヒラギノ角ゴ Pro W3" charset="0"/>
              </a:rPr>
              <a:t>1 Cor. 15:5-7</a:t>
            </a:r>
          </a:p>
        </p:txBody>
      </p:sp>
    </p:spTree>
    <p:extLst>
      <p:ext uri="{BB962C8B-B14F-4D97-AF65-F5344CB8AC3E}">
        <p14:creationId xmlns:p14="http://schemas.microsoft.com/office/powerpoint/2010/main" val="103563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algn="l"/>
            <a:r>
              <a:rPr lang="en-US" sz="4800" b="1" i="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Do you share</a:t>
            </a:r>
            <a:r>
              <a:rPr lang="is-IS" sz="4800" b="1" i="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a:t>
            </a:r>
            <a:endParaRPr lang="en-US" i="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algn="l"/>
            <a:r>
              <a:rPr lang="en-US" sz="19900" b="1" i="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a:t>
            </a:r>
            <a:endParaRPr lang="en-US" sz="16600" i="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230969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mr-IN"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extLst>
      <p:ext uri="{BB962C8B-B14F-4D97-AF65-F5344CB8AC3E}">
        <p14:creationId xmlns:p14="http://schemas.microsoft.com/office/powerpoint/2010/main" val="33626022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graphicFrame>
        <p:nvGraphicFramePr>
          <p:cNvPr id="165892" name="Group 4"/>
          <p:cNvGraphicFramePr>
            <a:graphicFrameLocks noGrp="1"/>
          </p:cNvGraphicFramePr>
          <p:nvPr>
            <p:extLst>
              <p:ext uri="{D42A27DB-BD31-4B8C-83A1-F6EECF244321}">
                <p14:modId xmlns:p14="http://schemas.microsoft.com/office/powerpoint/2010/main" val="3020551785"/>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mr-IN"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91499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defTabSz="914400" fontAlgn="base">
              <a:spcBef>
                <a:spcPct val="0"/>
              </a:spcBef>
              <a:spcAft>
                <a:spcPct val="0"/>
              </a:spcAft>
              <a:defRPr/>
            </a:pPr>
            <a:r>
              <a:rPr lang="en-US" sz="11700" dirty="0">
                <a:solidFill>
                  <a:srgbClr val="FF0000"/>
                </a:solidFill>
                <a:effectLst>
                  <a:glow rad="228600">
                    <a:srgbClr val="0A2E2E"/>
                  </a:glow>
                </a:effectLst>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sz="2800" b="1" u="sng">
                <a:solidFill>
                  <a:srgbClr val="FFFFFF"/>
                </a:solidFill>
                <a:latin typeface="Arial" charset="0"/>
                <a:cs typeface="Arial" charset="0"/>
              </a:rPr>
              <a:t>Justice (3:25-26)</a:t>
            </a:r>
            <a:endParaRPr lang="en-US" sz="2800" b="1">
              <a:solidFill>
                <a:srgbClr val="FFFFFF"/>
              </a:solidFill>
              <a:latin typeface="Arial" charset="0"/>
              <a:cs typeface="Arial" charset="0"/>
            </a:endParaRPr>
          </a:p>
          <a:p>
            <a:pPr algn="r" defTabSz="914400" eaLnBrk="1" fontAlgn="base" hangingPunct="1">
              <a:spcBef>
                <a:spcPct val="0"/>
              </a:spcBef>
              <a:spcAft>
                <a:spcPct val="0"/>
              </a:spcAft>
            </a:pPr>
            <a:r>
              <a:rPr lang="en-US" sz="2800" b="1">
                <a:solidFill>
                  <a:srgbClr val="FFFFFF"/>
                </a:solidFill>
                <a:latin typeface="Arial" charset="0"/>
                <a:cs typeface="Arial" charset="0"/>
              </a:rPr>
              <a:t>The fairness of God where He punishes sin in an individual himself or in a Sinless Substitute (Jesus Christ)</a:t>
            </a:r>
            <a:endParaRPr lang="en-US" sz="4000">
              <a:solidFill>
                <a:srgbClr val="FFFFFF"/>
              </a:solidFill>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sz="2800" b="1" u="sng">
                <a:solidFill>
                  <a:srgbClr val="FFFFFF"/>
                </a:solidFill>
                <a:latin typeface="Arial" charset="0"/>
                <a:cs typeface="Arial" charset="0"/>
              </a:rPr>
              <a:t>Justification (3:24)</a:t>
            </a:r>
            <a:endParaRPr lang="en-US" sz="2800" b="1">
              <a:solidFill>
                <a:srgbClr val="FFFFFF"/>
              </a:solidFill>
              <a:latin typeface="Arial" charset="0"/>
              <a:cs typeface="Arial" charset="0"/>
            </a:endParaRPr>
          </a:p>
          <a:p>
            <a:pPr algn="r" defTabSz="914400" eaLnBrk="1" fontAlgn="base" hangingPunct="1">
              <a:spcBef>
                <a:spcPct val="0"/>
              </a:spcBef>
              <a:spcAft>
                <a:spcPct val="0"/>
              </a:spcAft>
            </a:pPr>
            <a:r>
              <a:rPr lang="en-US" sz="2800" b="1">
                <a:solidFill>
                  <a:srgbClr val="FFFFFF"/>
                </a:solidFill>
                <a:latin typeface="Arial" charset="0"/>
                <a:cs typeface="Arial" charset="0"/>
              </a:rPr>
              <a:t>God</a:t>
            </a:r>
            <a:r>
              <a:rPr lang="mr-IN" sz="2800" b="1">
                <a:solidFill>
                  <a:srgbClr val="FFFFFF"/>
                </a:solidFill>
                <a:latin typeface="Arial" charset="0"/>
                <a:cs typeface="Arial" charset="0"/>
              </a:rPr>
              <a:t>'</a:t>
            </a:r>
            <a:r>
              <a:rPr lang="en-US" sz="2800" b="1">
                <a:solidFill>
                  <a:srgbClr val="FFFFFF"/>
                </a:solidFill>
                <a:latin typeface="Arial" charset="0"/>
                <a:cs typeface="Arial" charset="0"/>
              </a:rPr>
              <a:t>s act of declaring us "not guilty" for our sins, making us right with him</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Paid </a:t>
            </a:r>
          </a:p>
          <a:p>
            <a:pPr marL="342900" indent="-342900" algn="ctr" defTabSz="914400" fontAlgn="base">
              <a:spcBef>
                <a:spcPct val="20000"/>
              </a:spcBef>
              <a:spcAft>
                <a:spcPct val="0"/>
              </a:spcAft>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in Full</a:t>
            </a:r>
          </a:p>
        </p:txBody>
      </p:sp>
    </p:spTree>
    <p:extLst>
      <p:ext uri="{BB962C8B-B14F-4D97-AF65-F5344CB8AC3E}">
        <p14:creationId xmlns:p14="http://schemas.microsoft.com/office/powerpoint/2010/main" val="3998760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u="sng" dirty="0">
                <a:effectLst>
                  <a:glow rad="127000">
                    <a:schemeClr val="tx1"/>
                  </a:glow>
                </a:effectLst>
                <a:latin typeface="Arial" charset="0"/>
                <a:ea typeface="ＭＳ Ｐゴシック" charset="0"/>
                <a:cs typeface="ＭＳ Ｐゴシック" charset="0"/>
              </a:rPr>
              <a:t>Our Problem</a:t>
            </a:r>
          </a:p>
          <a:p>
            <a:pPr algn="l">
              <a:defRPr/>
            </a:pPr>
            <a:r>
              <a:rPr lang="en-US" sz="3200" b="1" dirty="0">
                <a:effectLst>
                  <a:glow rad="127000">
                    <a:schemeClr val="tx1"/>
                  </a:glow>
                </a:effectLst>
                <a:latin typeface="Arial" charset="0"/>
                <a:ea typeface="ＭＳ Ｐゴシック" charset="0"/>
                <a:cs typeface="ＭＳ Ｐゴシック" charset="0"/>
              </a:rPr>
              <a:t>1. We have sinned against a holy God</a:t>
            </a:r>
          </a:p>
          <a:p>
            <a:pPr algn="l">
              <a:defRPr/>
            </a:pPr>
            <a:r>
              <a:rPr lang="en-US" sz="3200" b="1" dirty="0">
                <a:effectLst>
                  <a:glow rad="127000">
                    <a:schemeClr val="tx1"/>
                  </a:glow>
                </a:effectLst>
                <a:latin typeface="Arial" charset="0"/>
                <a:ea typeface="ＭＳ Ｐゴシック" charset="0"/>
                <a:cs typeface="ＭＳ Ｐゴシック" charset="0"/>
              </a:rPr>
              <a:t>2. Our sin deserves death</a:t>
            </a:r>
          </a:p>
          <a:p>
            <a:pPr algn="l">
              <a:defRPr/>
            </a:pPr>
            <a:r>
              <a:rPr lang="en-US" sz="3200" b="1" u="sng" dirty="0">
                <a:effectLst>
                  <a:glow rad="127000">
                    <a:schemeClr val="tx1"/>
                  </a:glow>
                </a:effectLst>
                <a:latin typeface="Arial" charset="0"/>
                <a:ea typeface="ＭＳ Ｐゴシック" charset="0"/>
                <a:cs typeface="ＭＳ Ｐゴシック" charset="0"/>
              </a:rPr>
              <a:t>God</a:t>
            </a:r>
            <a:r>
              <a:rPr lang="mr-IN" sz="3200" b="1" u="sng" dirty="0">
                <a:effectLst>
                  <a:glow rad="127000">
                    <a:schemeClr val="tx1"/>
                  </a:glow>
                </a:effectLst>
                <a:latin typeface="Arial" charset="0"/>
                <a:ea typeface="ＭＳ Ｐゴシック" charset="0"/>
                <a:cs typeface="ＭＳ Ｐゴシック" charset="0"/>
              </a:rPr>
              <a:t>'</a:t>
            </a:r>
            <a:r>
              <a:rPr lang="en-US" sz="3200" b="1" u="sng" dirty="0">
                <a:effectLst>
                  <a:glow rad="127000">
                    <a:schemeClr val="tx1"/>
                  </a:glow>
                </a:effectLst>
                <a:latin typeface="Arial" charset="0"/>
                <a:ea typeface="ＭＳ Ｐゴシック" charset="0"/>
                <a:cs typeface="ＭＳ Ｐゴシック" charset="0"/>
              </a:rPr>
              <a:t>s Solution</a:t>
            </a:r>
          </a:p>
          <a:p>
            <a:pPr algn="l">
              <a:defRPr/>
            </a:pPr>
            <a:r>
              <a:rPr lang="en-US" sz="3200" b="1" dirty="0">
                <a:effectLst>
                  <a:glow rad="127000">
                    <a:schemeClr val="tx1"/>
                  </a:glow>
                </a:effectLst>
                <a:latin typeface="Arial" charset="0"/>
                <a:ea typeface="ＭＳ Ｐゴシック" charset="0"/>
                <a:cs typeface="ＭＳ Ｐゴシック" charset="0"/>
              </a:rPr>
              <a:t>3. God became man in Jesus Christ</a:t>
            </a:r>
          </a:p>
          <a:p>
            <a:pPr algn="l">
              <a:defRPr/>
            </a:pPr>
            <a:r>
              <a:rPr lang="en-US" sz="3200" b="1" dirty="0">
                <a:effectLst>
                  <a:glow rad="127000">
                    <a:schemeClr val="tx1"/>
                  </a:glow>
                </a:effectLst>
                <a:latin typeface="Arial" charset="0"/>
                <a:ea typeface="ＭＳ Ｐゴシック" charset="0"/>
                <a:cs typeface="ＭＳ Ｐゴシック" charset="0"/>
              </a:rPr>
              <a:t>4. Jesus was our substitute on the cross</a:t>
            </a:r>
          </a:p>
          <a:p>
            <a:pPr algn="l">
              <a:defRPr/>
            </a:pPr>
            <a:r>
              <a:rPr lang="en-US" sz="3200" b="1" u="sng" dirty="0">
                <a:effectLst>
                  <a:glow rad="127000">
                    <a:schemeClr val="tx1"/>
                  </a:glow>
                </a:effectLst>
                <a:latin typeface="Arial" charset="0"/>
                <a:ea typeface="ＭＳ Ｐゴシック" charset="0"/>
                <a:cs typeface="ＭＳ Ｐゴシック" charset="0"/>
              </a:rPr>
              <a:t>Our Responsibility is one:</a:t>
            </a:r>
          </a:p>
          <a:p>
            <a:pPr marL="446088" indent="-446088" algn="l">
              <a:defRPr/>
            </a:pPr>
            <a:r>
              <a:rPr lang="en-US" sz="3200" b="1" dirty="0">
                <a:effectLst>
                  <a:glow rad="127000">
                    <a:schemeClr val="tx1"/>
                  </a:glow>
                </a:effectLst>
                <a:latin typeface="Arial" charset="0"/>
                <a:ea typeface="ＭＳ Ｐゴシック" charset="0"/>
                <a:cs typeface="ＭＳ Ｐゴシック" charset="0"/>
              </a:rPr>
              <a:t>5. Believe (trust, have faith) in Christ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Tree>
    <p:extLst>
      <p:ext uri="{BB962C8B-B14F-4D97-AF65-F5344CB8AC3E}">
        <p14:creationId xmlns:p14="http://schemas.microsoft.com/office/powerpoint/2010/main" val="23314507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What is it?</a:t>
            </a:r>
          </a:p>
        </p:txBody>
      </p:sp>
    </p:spTree>
    <p:extLst>
      <p:ext uri="{BB962C8B-B14F-4D97-AF65-F5344CB8AC3E}">
        <p14:creationId xmlns:p14="http://schemas.microsoft.com/office/powerpoint/2010/main" val="45177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
        <p:nvSpPr>
          <p:cNvPr id="6" name="文本框 2"/>
          <p:cNvSpPr txBox="1"/>
          <p:nvPr/>
        </p:nvSpPr>
        <p:spPr>
          <a:xfrm>
            <a:off x="2256303" y="3402555"/>
            <a:ext cx="4663001" cy="1928733"/>
          </a:xfrm>
          <a:prstGeom prst="rect">
            <a:avLst/>
          </a:prstGeom>
          <a:noFill/>
        </p:spPr>
        <p:txBody>
          <a:bodyPr wrap="square" rtlCol="0">
            <a:spAutoFit/>
          </a:bodyPr>
          <a:lstStyle/>
          <a:p>
            <a:pPr algn="ctr">
              <a:lnSpc>
                <a:spcPct val="120000"/>
              </a:lnSpc>
            </a:pPr>
            <a:r>
              <a:rPr kumimoji="1" lang="en-US" altLang="zh-CN" sz="2000" b="1" spc="200" dirty="0">
                <a:solidFill>
                  <a:srgbClr val="FFFFFF"/>
                </a:solidFill>
                <a:effectLst>
                  <a:glow rad="482600">
                    <a:schemeClr val="tx1"/>
                  </a:glow>
                </a:effectLst>
              </a:rPr>
              <a:t>Large stone slabs</a:t>
            </a:r>
          </a:p>
          <a:p>
            <a:pPr algn="ctr">
              <a:lnSpc>
                <a:spcPct val="120000"/>
              </a:lnSpc>
            </a:pPr>
            <a:r>
              <a:rPr kumimoji="1" lang="en-US" altLang="zh-CN" sz="2000" b="1" spc="200" dirty="0">
                <a:solidFill>
                  <a:srgbClr val="FFFFFF"/>
                </a:solidFill>
                <a:effectLst>
                  <a:glow rad="482600">
                    <a:schemeClr val="tx1"/>
                  </a:glow>
                </a:effectLst>
              </a:rPr>
              <a:t>Sand, gravel &amp; cement</a:t>
            </a:r>
          </a:p>
          <a:p>
            <a:pPr algn="ctr">
              <a:lnSpc>
                <a:spcPct val="120000"/>
              </a:lnSpc>
            </a:pPr>
            <a:r>
              <a:rPr kumimoji="1" lang="en-US" altLang="zh-CN" sz="2000" b="1" spc="200" dirty="0">
                <a:solidFill>
                  <a:srgbClr val="FFFFFF"/>
                </a:solidFill>
                <a:effectLst>
                  <a:glow rad="482600">
                    <a:schemeClr val="tx1"/>
                  </a:glow>
                </a:effectLst>
              </a:rPr>
              <a:t>Gravel in cement mortar</a:t>
            </a:r>
          </a:p>
          <a:p>
            <a:pPr algn="ctr">
              <a:lnSpc>
                <a:spcPct val="120000"/>
              </a:lnSpc>
            </a:pPr>
            <a:r>
              <a:rPr kumimoji="1" lang="en-US" altLang="zh-CN" sz="2000" b="1" spc="200" dirty="0">
                <a:solidFill>
                  <a:srgbClr val="FFFFFF"/>
                </a:solidFill>
                <a:effectLst>
                  <a:glow rad="482600">
                    <a:schemeClr val="tx1"/>
                  </a:glow>
                </a:effectLst>
              </a:rPr>
              <a:t>Crushed rock</a:t>
            </a:r>
          </a:p>
          <a:p>
            <a:pPr algn="ctr">
              <a:lnSpc>
                <a:spcPct val="120000"/>
              </a:lnSpc>
            </a:pPr>
            <a:r>
              <a:rPr kumimoji="1" lang="en-US" altLang="zh-CN" sz="2000" b="1" spc="200" dirty="0">
                <a:solidFill>
                  <a:srgbClr val="FFFFFF"/>
                </a:solidFill>
                <a:effectLst>
                  <a:glow rad="482600">
                    <a:schemeClr val="tx1"/>
                  </a:glow>
                </a:effectLst>
              </a:rPr>
              <a:t>Compacted sand or dry earth</a:t>
            </a:r>
            <a:endParaRPr kumimoji="1" lang="zh-CN" altLang="en-US" sz="2000" b="1" spc="200" dirty="0">
              <a:solidFill>
                <a:srgbClr val="FFFFFF"/>
              </a:solidFill>
              <a:effectLst>
                <a:glow rad="482600">
                  <a:schemeClr val="tx1"/>
                </a:glow>
              </a:effectLst>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algn="ctr"/>
            <a:r>
              <a:rPr lang="en-US" altLang="zh-CN" sz="2000" dirty="0">
                <a:latin typeface="Arial"/>
                <a:cs typeface="Arial"/>
              </a:rPr>
              <a:t>About 24 feet wide</a:t>
            </a:r>
            <a:endParaRPr lang="zh-CN" altLang="en-US" sz="2000" dirty="0">
              <a:latin typeface="Arial"/>
              <a:cs typeface="Arial"/>
            </a:endParaRPr>
          </a:p>
        </p:txBody>
      </p:sp>
      <p:sp>
        <p:nvSpPr>
          <p:cNvPr id="8" name="文本框 2"/>
          <p:cNvSpPr txBox="1"/>
          <p:nvPr/>
        </p:nvSpPr>
        <p:spPr>
          <a:xfrm>
            <a:off x="8760" y="5291701"/>
            <a:ext cx="2741448" cy="451406"/>
          </a:xfrm>
          <a:prstGeom prst="rect">
            <a:avLst/>
          </a:prstGeom>
          <a:noFill/>
        </p:spPr>
        <p:txBody>
          <a:bodyPr wrap="square" rtlCol="0">
            <a:spAutoFit/>
          </a:bodyPr>
          <a:lstStyle/>
          <a:p>
            <a:pPr>
              <a:lnSpc>
                <a:spcPct val="120000"/>
              </a:lnSpc>
            </a:pPr>
            <a:r>
              <a:rPr kumimoji="1" lang="en-US" altLang="zh-CN" sz="2000" b="1" spc="200" dirty="0">
                <a:solidFill>
                  <a:srgbClr val="FFFFFF"/>
                </a:solidFill>
                <a:effectLst>
                  <a:glow rad="482600">
                    <a:schemeClr val="tx1"/>
                  </a:glow>
                </a:effectLst>
              </a:rPr>
              <a:t>Drainage ditch</a:t>
            </a:r>
            <a:endParaRPr kumimoji="1" lang="zh-CN" altLang="en-US" sz="2000" b="1" spc="200" dirty="0">
              <a:solidFill>
                <a:srgbClr val="FFFFFF"/>
              </a:solidFill>
              <a:effectLst>
                <a:glow rad="482600">
                  <a:schemeClr val="tx1"/>
                </a:glow>
              </a:effectLst>
            </a:endParaRPr>
          </a:p>
        </p:txBody>
      </p:sp>
    </p:spTree>
    <p:extLst>
      <p:ext uri="{BB962C8B-B14F-4D97-AF65-F5344CB8AC3E}">
        <p14:creationId xmlns:p14="http://schemas.microsoft.com/office/powerpoint/2010/main" val="22599295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algn="ctr"/>
            <a:r>
              <a:rPr lang="en-US" altLang="zh-CN" sz="1600" b="1" dirty="0">
                <a:solidFill>
                  <a:schemeClr val="bg1"/>
                </a:solidFill>
              </a:rPr>
              <a:t>Romans 10:9</a:t>
            </a:r>
            <a:endParaRPr lang="zh-CN" altLang="en-US" sz="1600" b="1" dirty="0">
              <a:solidFill>
                <a:schemeClr val="bg1"/>
              </a:solidFill>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algn="ctr"/>
            <a:r>
              <a:rPr lang="en-US" altLang="zh-CN" sz="1600" b="1" dirty="0">
                <a:solidFill>
                  <a:schemeClr val="bg1"/>
                </a:solidFill>
              </a:rPr>
              <a:t>Romans 5:8</a:t>
            </a:r>
            <a:endParaRPr lang="zh-CN" altLang="en-US" sz="1600" b="1" dirty="0">
              <a:solidFill>
                <a:schemeClr val="bg1"/>
              </a:solidFill>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algn="ctr"/>
            <a:r>
              <a:rPr lang="en-US" altLang="zh-CN" sz="1600" b="1" dirty="0">
                <a:solidFill>
                  <a:schemeClr val="bg1"/>
                </a:solidFill>
              </a:rPr>
              <a:t>Romans 10:13</a:t>
            </a:r>
            <a:endParaRPr lang="zh-CN" altLang="en-US" sz="1600" b="1" dirty="0">
              <a:solidFill>
                <a:schemeClr val="bg1"/>
              </a:solidFill>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algn="ctr"/>
            <a:r>
              <a:rPr lang="en-US" altLang="zh-CN" sz="1600" b="1" dirty="0">
                <a:solidFill>
                  <a:schemeClr val="bg1"/>
                </a:solidFill>
              </a:rPr>
              <a:t>Romans 6:23</a:t>
            </a:r>
            <a:endParaRPr lang="zh-CN" altLang="en-US" sz="1600" b="1" dirty="0">
              <a:solidFill>
                <a:schemeClr val="bg1"/>
              </a:solidFill>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6"/>
          </a:xfrm>
          <a:prstGeom prst="rect">
            <a:avLst/>
          </a:prstGeom>
          <a:solidFill>
            <a:srgbClr val="000000"/>
          </a:solidFill>
        </p:spPr>
        <p:txBody>
          <a:bodyPr wrap="square" rtlCol="0">
            <a:spAutoFit/>
          </a:bodyPr>
          <a:lstStyle/>
          <a:p>
            <a:pPr algn="ctr"/>
            <a:r>
              <a:rPr lang="en-US" altLang="zh-CN" sz="1600" b="1" dirty="0">
                <a:solidFill>
                  <a:schemeClr val="bg1"/>
                </a:solidFill>
              </a:rPr>
              <a:t>Romans </a:t>
            </a:r>
            <a:br>
              <a:rPr lang="en-US" altLang="zh-CN" sz="1600" b="1" dirty="0">
                <a:solidFill>
                  <a:schemeClr val="bg1"/>
                </a:solidFill>
              </a:rPr>
            </a:br>
            <a:r>
              <a:rPr lang="en-US" altLang="zh-CN" sz="1600" b="1" dirty="0">
                <a:solidFill>
                  <a:schemeClr val="bg1"/>
                </a:solidFill>
              </a:rPr>
              <a:t>6:23</a:t>
            </a:r>
            <a:endParaRPr lang="zh-CN" altLang="en-US" sz="1600" b="1" dirty="0">
              <a:solidFill>
                <a:schemeClr val="bg1"/>
              </a:solidFill>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6"/>
          </a:xfrm>
          <a:prstGeom prst="rect">
            <a:avLst/>
          </a:prstGeom>
          <a:solidFill>
            <a:schemeClr val="tx1"/>
          </a:solidFill>
        </p:spPr>
        <p:txBody>
          <a:bodyPr wrap="square" rtlCol="0">
            <a:spAutoFit/>
          </a:bodyPr>
          <a:lstStyle/>
          <a:p>
            <a:pPr algn="ctr"/>
            <a:r>
              <a:rPr lang="en-US" altLang="zh-CN" sz="1600" b="1" dirty="0">
                <a:solidFill>
                  <a:schemeClr val="bg1"/>
                </a:solidFill>
              </a:rPr>
              <a:t>Romans 3:23</a:t>
            </a:r>
            <a:endParaRPr lang="zh-CN" altLang="en-US" sz="1600" b="1" dirty="0">
              <a:solidFill>
                <a:schemeClr val="bg1"/>
              </a:solidFill>
            </a:endParaRPr>
          </a:p>
        </p:txBody>
      </p:sp>
    </p:spTree>
    <p:extLst>
      <p:ext uri="{BB962C8B-B14F-4D97-AF65-F5344CB8AC3E}">
        <p14:creationId xmlns:p14="http://schemas.microsoft.com/office/powerpoint/2010/main" val="17902348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Rom. 3:23</a:t>
                  </a:r>
                  <a:endParaRPr lang="en-US" sz="24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2400" b="1">
                    <a:solidFill>
                      <a:srgbClr val="FFFFFF"/>
                    </a:solidFill>
                    <a:latin typeface="Times New Roman" charset="0"/>
                    <a:ea typeface="Times New Roman" charset="0"/>
                    <a:cs typeface="Times New Roman"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1620"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dirty="0">
                      <a:solidFill>
                        <a:srgbClr val="FFFFFF"/>
                      </a:solidFill>
                      <a:latin typeface="Arial" charset="0"/>
                      <a:ea typeface="Arial" charset="0"/>
                      <a:cs typeface="Arial" charset="0"/>
                    </a:rPr>
                    <a:t>Everyone has </a:t>
                  </a:r>
                  <a:r>
                    <a:rPr lang="en-US" sz="2400" b="1" dirty="0">
                      <a:solidFill>
                        <a:srgbClr val="FFFF00"/>
                      </a:solidFill>
                      <a:latin typeface="Arial" charset="0"/>
                      <a:ea typeface="Arial" charset="0"/>
                      <a:cs typeface="Arial" charset="0"/>
                    </a:rPr>
                    <a:t>sinned</a:t>
                  </a:r>
                  <a:r>
                    <a:rPr lang="en-US" sz="2400" b="1" dirty="0">
                      <a:solidFill>
                        <a:srgbClr val="FFFFFF"/>
                      </a:solidFill>
                      <a:latin typeface="Arial" charset="0"/>
                      <a:ea typeface="Arial" charset="0"/>
                      <a:cs typeface="Arial" charset="0"/>
                    </a:rPr>
                    <a:t>.</a:t>
                  </a:r>
                  <a:endParaRPr lang="en-US" sz="24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2400" b="1" dirty="0">
                    <a:solidFill>
                      <a:srgbClr val="FFFFFF"/>
                    </a:solidFill>
                    <a:latin typeface="Times New Roman" charset="0"/>
                    <a:ea typeface="Times New Roman" charset="0"/>
                    <a:cs typeface="Times New Roman"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Rom. 6:23</a:t>
                  </a:r>
                  <a:endParaRPr lang="en-US" sz="24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2400" b="1">
                    <a:solidFill>
                      <a:srgbClr val="FFFFFF"/>
                    </a:solidFill>
                    <a:latin typeface="Times New Roman" charset="0"/>
                    <a:ea typeface="Times New Roman" charset="0"/>
                    <a:cs typeface="Times New Roman"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1620"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dirty="0">
                      <a:solidFill>
                        <a:srgbClr val="FFFFFF"/>
                      </a:solidFill>
                      <a:latin typeface="Arial" charset="0"/>
                      <a:ea typeface="Arial" charset="0"/>
                      <a:cs typeface="Arial" charset="0"/>
                    </a:rPr>
                    <a:t>The penalty for our sin is </a:t>
                  </a:r>
                  <a:r>
                    <a:rPr lang="en-US" sz="2400" b="1" dirty="0">
                      <a:solidFill>
                        <a:srgbClr val="FFFF00"/>
                      </a:solidFill>
                      <a:latin typeface="Arial" charset="0"/>
                      <a:ea typeface="Arial" charset="0"/>
                      <a:cs typeface="Arial" charset="0"/>
                    </a:rPr>
                    <a:t>death</a:t>
                  </a:r>
                  <a:r>
                    <a:rPr lang="en-US" sz="2400" b="1" dirty="0">
                      <a:solidFill>
                        <a:srgbClr val="FFFFFF"/>
                      </a:solidFill>
                      <a:latin typeface="Arial" charset="0"/>
                      <a:ea typeface="Arial" charset="0"/>
                      <a:cs typeface="Arial" charset="0"/>
                    </a:rPr>
                    <a:t>.</a:t>
                  </a:r>
                  <a:endParaRPr lang="en-US" sz="2400"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2400" b="1" dirty="0">
                    <a:solidFill>
                      <a:srgbClr val="FFFFFF"/>
                    </a:solidFill>
                    <a:latin typeface="Times New Roman" charset="0"/>
                    <a:ea typeface="Times New Roman" charset="0"/>
                    <a:cs typeface="Times New Roman"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Rom. 5:8</a:t>
                  </a:r>
                  <a:endParaRPr lang="en-US" sz="2400" b="1">
                    <a:solidFill>
                      <a:srgbClr val="FFFFFF"/>
                    </a:solidFill>
                    <a:latin typeface="Times New Roman" charset="0"/>
                    <a:ea typeface="Arial" charset="0"/>
                    <a:cs typeface="Arial"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1620"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dirty="0">
                      <a:solidFill>
                        <a:srgbClr val="FFFFFF"/>
                      </a:solidFill>
                      <a:latin typeface="Arial" charset="0"/>
                      <a:ea typeface="Arial" charset="0"/>
                      <a:cs typeface="Arial" charset="0"/>
                    </a:rPr>
                    <a:t>Jesus Christ </a:t>
                  </a:r>
                  <a:r>
                    <a:rPr lang="en-US" sz="2400" b="1" dirty="0">
                      <a:solidFill>
                        <a:srgbClr val="FFFF00"/>
                      </a:solidFill>
                      <a:latin typeface="Arial" charset="0"/>
                      <a:ea typeface="Arial" charset="0"/>
                      <a:cs typeface="Arial" charset="0"/>
                    </a:rPr>
                    <a:t>died for sin</a:t>
                  </a:r>
                  <a:r>
                    <a:rPr lang="en-US" sz="2400" b="1" dirty="0">
                      <a:solidFill>
                        <a:srgbClr val="FFFFFF"/>
                      </a:solidFill>
                      <a:latin typeface="Arial" charset="0"/>
                      <a:ea typeface="Arial" charset="0"/>
                      <a:cs typeface="Arial" charset="0"/>
                    </a:rPr>
                    <a:t>.</a:t>
                  </a:r>
                  <a:endParaRPr lang="en-US" sz="2400" b="1" dirty="0">
                    <a:solidFill>
                      <a:srgbClr val="FFFFFF"/>
                    </a:solidFill>
                    <a:latin typeface="Times New Roman" charset="0"/>
                    <a:ea typeface="Arial" charset="0"/>
                    <a:cs typeface="Arial"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Rom. 10:8-10 </a:t>
                  </a:r>
                  <a:endParaRPr lang="en-US" sz="2400"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sz="2400" b="1">
                    <a:solidFill>
                      <a:srgbClr val="FFFFFF"/>
                    </a:solidFill>
                    <a:latin typeface="Times New Roman" charset="0"/>
                    <a:ea typeface="Times New Roman" charset="0"/>
                    <a:cs typeface="Times New Roman"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1620"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dirty="0">
                      <a:solidFill>
                        <a:srgbClr val="FFFFFF"/>
                      </a:solidFill>
                      <a:latin typeface="Arial" charset="0"/>
                      <a:ea typeface="Arial" charset="0"/>
                      <a:cs typeface="Arial" charset="0"/>
                    </a:rPr>
                    <a:t>To be forgiven for our sin, we must </a:t>
                  </a:r>
                  <a:r>
                    <a:rPr lang="en-US" sz="2400" b="1" dirty="0">
                      <a:solidFill>
                        <a:srgbClr val="FFFF00"/>
                      </a:solidFill>
                      <a:latin typeface="Arial" charset="0"/>
                      <a:ea typeface="Arial" charset="0"/>
                      <a:cs typeface="Arial" charset="0"/>
                    </a:rPr>
                    <a:t>believe</a:t>
                  </a:r>
                  <a:r>
                    <a:rPr lang="en-US" sz="2400" b="1" dirty="0">
                      <a:solidFill>
                        <a:srgbClr val="FFFFFF"/>
                      </a:solidFill>
                      <a:latin typeface="Arial" charset="0"/>
                      <a:ea typeface="Arial" charset="0"/>
                      <a:cs typeface="Arial" charset="0"/>
                    </a:rPr>
                    <a:t> and confess Jesus as Lord. </a:t>
                  </a:r>
                  <a:endParaRPr lang="en-US" sz="2400" b="1" dirty="0">
                    <a:solidFill>
                      <a:srgbClr val="FFFFFF"/>
                    </a:solidFill>
                    <a:latin typeface="Times New Roman" charset="0"/>
                    <a:ea typeface="Arial" charset="0"/>
                    <a:cs typeface="Arial" charset="0"/>
                  </a:endParaRP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719876" name="Rectangle 34"/>
          <p:cNvSpPr>
            <a:spLocks noChangeArrowheads="1"/>
          </p:cNvSpPr>
          <p:nvPr/>
        </p:nvSpPr>
        <p:spPr bwMode="auto">
          <a:xfrm>
            <a:off x="4029075" y="3048000"/>
            <a:ext cx="9144000" cy="0"/>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27007" cy="461665"/>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FFFFFF"/>
                </a:solidFill>
                <a:latin typeface="Arial"/>
                <a:ea typeface="ＭＳ Ｐゴシック" charset="-128"/>
                <a:cs typeface="Arial"/>
              </a:rPr>
              <a:t>56</a:t>
            </a: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en-US" b="1" dirty="0">
                <a:ea typeface="ＭＳ Ｐゴシック" charset="-128"/>
                <a:cs typeface="ＭＳ Ｐゴシック" charset="-128"/>
              </a:rPr>
              <a:t>The Roman Road</a:t>
            </a:r>
          </a:p>
        </p:txBody>
      </p:sp>
      <p:sp>
        <p:nvSpPr>
          <p:cNvPr id="38" name="Text Box 39"/>
          <p:cNvSpPr txBox="1">
            <a:spLocks noChangeArrowheads="1"/>
          </p:cNvSpPr>
          <p:nvPr/>
        </p:nvSpPr>
        <p:spPr bwMode="auto">
          <a:xfrm>
            <a:off x="9282367" y="76200"/>
            <a:ext cx="783688" cy="461665"/>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FFFFFF"/>
                </a:solidFill>
                <a:latin typeface="Arial"/>
                <a:ea typeface="ＭＳ Ｐゴシック" charset="-128"/>
                <a:cs typeface="Arial"/>
              </a:rPr>
              <a:t>1</a:t>
            </a:r>
            <a:r>
              <a:rPr lang="uk-UA" sz="2400" b="1" dirty="0">
                <a:solidFill>
                  <a:srgbClr val="FFFFFF"/>
                </a:solidFill>
                <a:latin typeface="Arial"/>
                <a:ea typeface="ＭＳ Ｐゴシック" charset="-128"/>
                <a:cs typeface="Arial"/>
              </a:rPr>
              <a:t>51</a:t>
            </a:r>
            <a:r>
              <a:rPr lang="en-US" sz="2400" b="1" dirty="0" err="1">
                <a:solidFill>
                  <a:srgbClr val="FFFFFF"/>
                </a:solidFill>
                <a:latin typeface="Arial"/>
                <a:ea typeface="ＭＳ Ｐゴシック" charset="-128"/>
                <a:cs typeface="Arial"/>
              </a:rPr>
              <a:t>i</a:t>
            </a:r>
            <a:endParaRPr lang="en-US" sz="2400" b="1" dirty="0">
              <a:solidFill>
                <a:srgbClr val="FFFFFF"/>
              </a:solidFill>
              <a:latin typeface="Arial"/>
              <a:ea typeface="ＭＳ Ｐゴシック" charset="-128"/>
              <a:cs typeface="Arial"/>
            </a:endParaRPr>
          </a:p>
        </p:txBody>
      </p:sp>
    </p:spTree>
    <p:extLst>
      <p:ext uri="{BB962C8B-B14F-4D97-AF65-F5344CB8AC3E}">
        <p14:creationId xmlns:p14="http://schemas.microsoft.com/office/powerpoint/2010/main" val="1485793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u="sng" dirty="0">
                <a:effectLst>
                  <a:glow rad="127000">
                    <a:schemeClr val="tx1"/>
                  </a:glow>
                </a:effectLst>
                <a:latin typeface="Arial" charset="0"/>
                <a:ea typeface="ＭＳ Ｐゴシック" charset="0"/>
                <a:cs typeface="ＭＳ Ｐゴシック" charset="0"/>
              </a:rPr>
              <a:t>Our Problem</a:t>
            </a:r>
          </a:p>
          <a:p>
            <a:pPr algn="l">
              <a:defRPr/>
            </a:pPr>
            <a:r>
              <a:rPr lang="en-US" sz="3200" b="1" dirty="0">
                <a:effectLst>
                  <a:glow rad="127000">
                    <a:schemeClr val="tx1"/>
                  </a:glow>
                </a:effectLst>
                <a:latin typeface="Arial" charset="0"/>
                <a:ea typeface="ＭＳ Ｐゴシック" charset="0"/>
                <a:cs typeface="ＭＳ Ｐゴシック" charset="0"/>
              </a:rPr>
              <a:t>1. We have sinned against a holy God</a:t>
            </a:r>
          </a:p>
          <a:p>
            <a:pPr algn="l">
              <a:defRPr/>
            </a:pPr>
            <a:r>
              <a:rPr lang="en-US" sz="3200" b="1" dirty="0">
                <a:effectLst>
                  <a:glow rad="127000">
                    <a:schemeClr val="tx1"/>
                  </a:glow>
                </a:effectLst>
                <a:latin typeface="Arial" charset="0"/>
                <a:ea typeface="ＭＳ Ｐゴシック" charset="0"/>
                <a:cs typeface="ＭＳ Ｐゴシック" charset="0"/>
              </a:rPr>
              <a:t>2. Our sin deserves death</a:t>
            </a:r>
          </a:p>
          <a:p>
            <a:pPr algn="l">
              <a:defRPr/>
            </a:pPr>
            <a:r>
              <a:rPr lang="en-US" sz="3200" b="1" u="sng" dirty="0">
                <a:effectLst>
                  <a:glow rad="127000">
                    <a:schemeClr val="tx1"/>
                  </a:glow>
                </a:effectLst>
                <a:latin typeface="Arial" charset="0"/>
                <a:ea typeface="ＭＳ Ｐゴシック" charset="0"/>
                <a:cs typeface="ＭＳ Ｐゴシック" charset="0"/>
              </a:rPr>
              <a:t>God</a:t>
            </a:r>
            <a:r>
              <a:rPr lang="mr-IN" sz="3200" b="1" u="sng" dirty="0">
                <a:effectLst>
                  <a:glow rad="127000">
                    <a:schemeClr val="tx1"/>
                  </a:glow>
                </a:effectLst>
                <a:latin typeface="Arial" charset="0"/>
                <a:ea typeface="ＭＳ Ｐゴシック" charset="0"/>
                <a:cs typeface="ＭＳ Ｐゴシック" charset="0"/>
              </a:rPr>
              <a:t>'</a:t>
            </a:r>
            <a:r>
              <a:rPr lang="en-US" sz="3200" b="1" u="sng" dirty="0">
                <a:effectLst>
                  <a:glow rad="127000">
                    <a:schemeClr val="tx1"/>
                  </a:glow>
                </a:effectLst>
                <a:latin typeface="Arial" charset="0"/>
                <a:ea typeface="ＭＳ Ｐゴシック" charset="0"/>
                <a:cs typeface="ＭＳ Ｐゴシック" charset="0"/>
              </a:rPr>
              <a:t>s Solution</a:t>
            </a:r>
          </a:p>
          <a:p>
            <a:pPr algn="l">
              <a:defRPr/>
            </a:pPr>
            <a:r>
              <a:rPr lang="en-US" sz="3200" b="1" dirty="0">
                <a:effectLst>
                  <a:glow rad="127000">
                    <a:schemeClr val="tx1"/>
                  </a:glow>
                </a:effectLst>
                <a:latin typeface="Arial" charset="0"/>
                <a:ea typeface="ＭＳ Ｐゴシック" charset="0"/>
                <a:cs typeface="ＭＳ Ｐゴシック" charset="0"/>
              </a:rPr>
              <a:t>3. God became man in Jesus Christ</a:t>
            </a:r>
          </a:p>
          <a:p>
            <a:pPr algn="l">
              <a:defRPr/>
            </a:pPr>
            <a:r>
              <a:rPr lang="en-US" sz="3200" b="1" dirty="0">
                <a:effectLst>
                  <a:glow rad="127000">
                    <a:schemeClr val="tx1"/>
                  </a:glow>
                </a:effectLst>
                <a:latin typeface="Arial" charset="0"/>
                <a:ea typeface="ＭＳ Ｐゴシック" charset="0"/>
                <a:cs typeface="ＭＳ Ｐゴシック" charset="0"/>
              </a:rPr>
              <a:t>4. Jesus was our substitute on the cross</a:t>
            </a:r>
          </a:p>
          <a:p>
            <a:pPr algn="l">
              <a:defRPr/>
            </a:pPr>
            <a:r>
              <a:rPr lang="en-US" sz="3200" b="1" u="sng" dirty="0">
                <a:effectLst>
                  <a:glow rad="127000">
                    <a:schemeClr val="tx1"/>
                  </a:glow>
                </a:effectLst>
                <a:latin typeface="Arial" charset="0"/>
                <a:ea typeface="ＭＳ Ｐゴシック" charset="0"/>
                <a:cs typeface="ＭＳ Ｐゴシック" charset="0"/>
              </a:rPr>
              <a:t>Our Responsibility is one:</a:t>
            </a:r>
          </a:p>
          <a:p>
            <a:pPr marL="446088" indent="-446088" algn="l">
              <a:defRPr/>
            </a:pPr>
            <a:r>
              <a:rPr lang="en-US" sz="3200" b="1" dirty="0">
                <a:effectLst>
                  <a:glow rad="127000">
                    <a:schemeClr val="tx1"/>
                  </a:glow>
                </a:effectLst>
                <a:latin typeface="Arial" charset="0"/>
                <a:ea typeface="ＭＳ Ｐゴシック" charset="0"/>
                <a:cs typeface="ＭＳ Ｐゴシック" charset="0"/>
              </a:rPr>
              <a:t>5. Believe (trust, have faith) in Christ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effectLst>
                  <a:glow rad="127000">
                    <a:schemeClr val="tx1"/>
                  </a:glow>
                </a:effectLst>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97899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JESUS </a:t>
            </a:r>
            <a:r>
              <a:rPr kumimoji="0" lang="en-US" altLang="zh-CN" sz="6600" b="1" i="0" u="none" strike="noStrike" kern="1200" cap="none" spc="0" normalizeH="0" baseline="0" noProof="0" dirty="0">
                <a:ln>
                  <a:noFill/>
                </a:ln>
                <a:solidFill>
                  <a:srgbClr val="FFFF00"/>
                </a:solidFill>
                <a:effectLst/>
                <a:uLnTx/>
                <a:uFillTx/>
                <a:latin typeface="Arial"/>
                <a:ea typeface="+mn-ea"/>
                <a:cs typeface="Arial"/>
              </a:rPr>
              <a:t>PAID</a:t>
            </a: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 IT ALL</a:t>
            </a:r>
            <a:endParaRPr kumimoji="0" lang="en-US" sz="66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Isaiah 53:5</a:t>
            </a:r>
            <a:endParaRPr kumimoji="0" lang="en-US" sz="32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Christ the sinless One took on Himself the penalty that should have been borne by man and others</a:t>
            </a:r>
            <a:r>
              <a:rPr lang="ru-RU" sz="3600" b="1" dirty="0">
                <a:solidFill>
                  <a:srgbClr val="000000"/>
                </a:solidFill>
                <a:effectLst>
                  <a:glow rad="127000">
                    <a:srgbClr val="FFFFFF"/>
                  </a:glow>
                </a:effectLst>
                <a:latin typeface="Arial" charset="0"/>
                <a:ea typeface="ＭＳ Ｐゴシック" charset="0"/>
                <a:cs typeface="ＭＳ Ｐゴシック" charset="0"/>
              </a:rPr>
              <a:t>"</a:t>
            </a:r>
            <a:endParaRPr lang="en-US" sz="3600" b="1" dirty="0">
              <a:solidFill>
                <a:srgbClr val="000000"/>
              </a:solidFill>
              <a:effectLst>
                <a:glow rad="127000">
                  <a:srgbClr val="FFFFFF"/>
                </a:glow>
              </a:effectLst>
              <a:latin typeface="Arial" charset="0"/>
              <a:ea typeface="ＭＳ Ｐゴシック" charset="0"/>
              <a:cs typeface="ＭＳ Ｐゴシック" charset="0"/>
            </a:endParaRPr>
          </a:p>
          <a:p>
            <a:pPr>
              <a:defRPr/>
            </a:pPr>
            <a:endParaRPr lang="en-US" sz="36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en-US" sz="2000" b="1" dirty="0">
                <a:solidFill>
                  <a:srgbClr val="000000"/>
                </a:solidFill>
                <a:effectLst>
                  <a:glow rad="127000">
                    <a:srgbClr val="FFFFFF"/>
                  </a:glow>
                </a:effectLst>
                <a:latin typeface="Arial" charset="0"/>
                <a:ea typeface="ＭＳ Ｐゴシック" charset="0"/>
                <a:cs typeface="ＭＳ Ｐゴシック" charset="0"/>
              </a:rPr>
              <a:t>—Ryrie, </a:t>
            </a:r>
            <a:r>
              <a:rPr lang="en-US" sz="2000" b="1" i="1" dirty="0">
                <a:solidFill>
                  <a:srgbClr val="000000"/>
                </a:solidFill>
                <a:effectLst>
                  <a:glow rad="127000">
                    <a:srgbClr val="FFFFFF"/>
                  </a:glow>
                </a:effectLst>
                <a:latin typeface="Arial" charset="0"/>
                <a:ea typeface="ＭＳ Ｐゴシック" charset="0"/>
                <a:cs typeface="ＭＳ Ｐゴシック" charset="0"/>
              </a:rPr>
              <a:t>Basic Theology</a:t>
            </a:r>
            <a:r>
              <a:rPr lang="en-US" sz="2000" b="1" dirty="0">
                <a:solidFill>
                  <a:srgbClr val="000000"/>
                </a:solidFill>
                <a:effectLst>
                  <a:glow rad="127000">
                    <a:srgbClr val="FFFFFF"/>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36331509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ea typeface="ＭＳ Ｐゴシック" charset="-128"/>
                <a:cs typeface="ＭＳ Ｐゴシック" charset="-128"/>
              </a:rPr>
              <a:t>Jesus</a:t>
            </a:r>
            <a:r>
              <a:rPr lang="mr-IN" altLang="ja-JP" sz="4800" b="1" dirty="0">
                <a:ea typeface="ＭＳ Ｐゴシック" charset="-128"/>
                <a:cs typeface="ＭＳ Ｐゴシック" charset="-128"/>
              </a:rPr>
              <a:t>'</a:t>
            </a:r>
            <a:r>
              <a:rPr lang="en-US" sz="4800" b="1" dirty="0">
                <a:ea typeface="ＭＳ Ｐゴシック" charset="-128"/>
                <a:cs typeface="ＭＳ Ｐゴシック" charset="-128"/>
              </a:rPr>
              <a:t> death paid for our sin </a:t>
            </a:r>
            <a:endParaRPr lang="en-US" sz="4800" dirty="0">
              <a:ea typeface="ＭＳ Ｐゴシック" charset="-128"/>
              <a:cs typeface="ＭＳ Ｐゴシック" charset="-128"/>
            </a:endParaRPr>
          </a:p>
        </p:txBody>
      </p:sp>
    </p:spTree>
    <p:extLst>
      <p:ext uri="{BB962C8B-B14F-4D97-AF65-F5344CB8AC3E}">
        <p14:creationId xmlns:p14="http://schemas.microsoft.com/office/powerpoint/2010/main" val="11435706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en-US" sz="8800" b="1" dirty="0">
                <a:effectLst>
                  <a:glow rad="127000">
                    <a:schemeClr val="tx1"/>
                  </a:glow>
                </a:effectLst>
                <a:latin typeface="Arial" charset="0"/>
                <a:ea typeface="ＭＳ Ｐゴシック" charset="0"/>
                <a:cs typeface="ＭＳ Ｐゴシック" charset="0"/>
              </a:rPr>
              <a:t>Tell them.</a:t>
            </a:r>
          </a:p>
        </p:txBody>
      </p:sp>
    </p:spTree>
    <p:extLst>
      <p:ext uri="{BB962C8B-B14F-4D97-AF65-F5344CB8AC3E}">
        <p14:creationId xmlns:p14="http://schemas.microsoft.com/office/powerpoint/2010/main" val="3928549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Is it “to turn from sin”?</a:t>
            </a:r>
          </a:p>
        </p:txBody>
      </p:sp>
    </p:spTree>
    <p:extLst>
      <p:ext uri="{BB962C8B-B14F-4D97-AF65-F5344CB8AC3E}">
        <p14:creationId xmlns:p14="http://schemas.microsoft.com/office/powerpoint/2010/main" val="7842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“No evangelism that omits the message of repentance can properly be called the gospel, for sinners cannot come to Jesus Christ apart from a radical change of heart, mind, and will.”</a:t>
            </a: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SG" sz="2800" b="1" dirty="0"/>
              <a:t>John MacArthur, </a:t>
            </a:r>
            <a:r>
              <a:rPr lang="en-SG" sz="2800" b="1" i="1" dirty="0"/>
              <a:t>The Gospel According to Jesus</a:t>
            </a:r>
            <a:r>
              <a:rPr lang="en-SG" sz="2800" b="1" dirty="0"/>
              <a:t> (Grand Rapids: Zondervan, 1988), 81</a:t>
            </a:r>
            <a:endParaRPr lang="en-SG" sz="2000" b="1" dirty="0"/>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“to change the mind” </a:t>
            </a:r>
            <a:r>
              <a:rPr lang="en-US" b="1" dirty="0">
                <a:solidFill>
                  <a:srgbClr val="FFFFFF"/>
                </a:solidFill>
                <a:effectLst>
                  <a:glow rad="127000">
                    <a:srgbClr val="000000"/>
                  </a:glow>
                </a:effectLst>
                <a:latin typeface="Arial" charset="0"/>
                <a:ea typeface="ＭＳ Ｐゴシック" charset="0"/>
                <a:cs typeface="ＭＳ Ｐゴシック" charset="0"/>
              </a:rPr>
              <a:t>(Greek)</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27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SG" sz="2400" b="1" dirty="0"/>
              <a:t>It is an “afterthought” or “second opinion.” Charles Ryrie, for example, says, “Repentance means a genuine change of mind that affects the life in some way. Like other significant theological terms it must be defined specifically by asking a further question, namely, change the mind about what? Christians can repent of specific sins and stop doing them (Revelation 2:5; 2 Corinthians 7:9).” Do non-Christians have to repent? Ryrie says yes, if one defines repentance correctly. “Saving repentance,” he says, “has to involve a change of mind about Jesus Christ so that whatever a person thought of Him before, he changes his mind and trusts Him to be his Savior [</a:t>
            </a:r>
            <a:r>
              <a:rPr lang="en-SG" sz="2400" b="1" i="1" dirty="0"/>
              <a:t>Basic Theology</a:t>
            </a:r>
            <a:r>
              <a:rPr lang="en-SG" sz="2400" b="1" dirty="0"/>
              <a:t>, 390].” This approach seems quite plausible to me and works in the majority of the passages where repentance is mentioned in the New Testament. </a:t>
            </a:r>
            <a:r>
              <a:rPr lang="en-US" sz="2400" b="1" dirty="0">
                <a:latin typeface="Arial" panose="020B0604020202020204" pitchFamily="34" charset="0"/>
                <a:cs typeface="Arial" panose="020B0604020202020204" pitchFamily="34" charset="0"/>
              </a:rPr>
              <a:t>—Dillow, </a:t>
            </a:r>
            <a:r>
              <a:rPr lang="en-US" sz="2400" b="1" i="1" dirty="0">
                <a:latin typeface="Arial" panose="020B0604020202020204" pitchFamily="34" charset="0"/>
                <a:cs typeface="Arial" panose="020B0604020202020204" pitchFamily="34" charset="0"/>
              </a:rPr>
              <a:t>Final </a:t>
            </a:r>
            <a:r>
              <a:rPr lang="en-US" sz="2400" b="1" dirty="0">
                <a:latin typeface="Arial" panose="020B0604020202020204" pitchFamily="34" charset="0"/>
                <a:cs typeface="Arial" panose="020B0604020202020204" pitchFamily="34" charset="0"/>
              </a:rPr>
              <a:t>Destiny, 33</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394387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SG" sz="2800" b="1" dirty="0"/>
              <a:t>The best interpretation of </a:t>
            </a:r>
            <a:r>
              <a:rPr lang="en-SG" sz="2800" b="1" i="1" dirty="0" err="1"/>
              <a:t>metanoeo</a:t>
            </a:r>
            <a:r>
              <a:rPr lang="en-SG" sz="2800" b="1" i="1" dirty="0"/>
              <a:t> in</a:t>
            </a:r>
            <a:r>
              <a:rPr lang="en-SG" sz="2800" b="1" dirty="0"/>
              <a:t> the New Testament is to acknowledge, to change one’s mind about something, to admit, to feel sorry for. A good Old Testament illustration of this usage would be Jeremiah 8:6. </a:t>
            </a:r>
          </a:p>
          <a:p>
            <a:endParaRPr lang="en-SG" sz="2800" b="1" dirty="0"/>
          </a:p>
          <a:p>
            <a:r>
              <a:rPr lang="en-SG" sz="2800" b="1" i="1" dirty="0"/>
              <a:t>I have listened and heard, </a:t>
            </a:r>
          </a:p>
          <a:p>
            <a:r>
              <a:rPr lang="en-SG" sz="2800" b="1" i="1" dirty="0"/>
              <a:t>They have spoken what is not right; No man repented of his wickedness, saying, “What have I done?” Everyone turned to his course, like a horse charging into the battle. </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—Dillow, </a:t>
            </a:r>
            <a:r>
              <a:rPr lang="en-US" sz="2800" b="1" i="1" dirty="0">
                <a:latin typeface="Arial" panose="020B0604020202020204" pitchFamily="34" charset="0"/>
                <a:cs typeface="Arial" panose="020B0604020202020204" pitchFamily="34" charset="0"/>
              </a:rPr>
              <a:t>Final </a:t>
            </a:r>
            <a:r>
              <a:rPr lang="en-US" sz="2800" b="1" dirty="0">
                <a:latin typeface="Arial" panose="020B0604020202020204" pitchFamily="34" charset="0"/>
                <a:cs typeface="Arial" panose="020B0604020202020204" pitchFamily="34" charset="0"/>
              </a:rPr>
              <a:t>Destiny, 35</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425718189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5482</TotalTime>
  <Words>3504</Words>
  <Application>Microsoft Macintosh PowerPoint</Application>
  <PresentationFormat>On-screen Show (4:3)</PresentationFormat>
  <Paragraphs>354</Paragraphs>
  <Slides>49</Slides>
  <Notes>42</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49</vt:i4>
      </vt:variant>
    </vt:vector>
  </HeadingPairs>
  <TitlesOfParts>
    <vt:vector size="79" baseType="lpstr">
      <vt:lpstr>Alan Den</vt:lpstr>
      <vt:lpstr>BONES</vt:lpstr>
      <vt:lpstr>TEXT</vt:lpstr>
      <vt:lpstr>Abadi MT Condensed Extra Bold</vt:lpstr>
      <vt:lpstr>Apple Chancery</vt:lpstr>
      <vt:lpstr>Arial</vt:lpstr>
      <vt:lpstr>Calibri</vt:lpstr>
      <vt:lpstr>Comic Sans MS</vt:lpstr>
      <vt:lpstr>Copperplate Gothic Light</vt:lpstr>
      <vt:lpstr>Impact</vt:lpstr>
      <vt:lpstr>Tahoma</vt:lpstr>
      <vt:lpstr>Times New Roman</vt:lpstr>
      <vt:lpstr>Wingdings</vt:lpstr>
      <vt:lpstr>49_Blank Presentation</vt:lpstr>
      <vt:lpstr>1_Blank Presentation</vt:lpstr>
      <vt:lpstr>8_Blank Presentation</vt:lpstr>
      <vt:lpstr>Cascade</vt:lpstr>
      <vt:lpstr>1_Orbit</vt:lpstr>
      <vt:lpstr>Slit</vt:lpstr>
      <vt:lpstr>Default Design</vt:lpstr>
      <vt:lpstr>1_Cascade</vt:lpstr>
      <vt:lpstr>1_Slit</vt:lpstr>
      <vt:lpstr>Soaring</vt:lpstr>
      <vt:lpstr>2_Soaring</vt:lpstr>
      <vt:lpstr>1_Soaring</vt:lpstr>
      <vt:lpstr>1_Capsules</vt:lpstr>
      <vt:lpstr>2_Beam</vt:lpstr>
      <vt:lpstr>Candybar</vt:lpstr>
      <vt:lpstr>Ocean</vt:lpstr>
      <vt:lpstr>Beam</vt:lpstr>
      <vt:lpstr>The Nature of the Gospel</vt:lpstr>
      <vt:lpstr>What would you say?   Write your answer on a piece of paper.</vt:lpstr>
      <vt:lpstr>What is the Gospel that saves us?</vt:lpstr>
      <vt:lpstr>Repentance</vt:lpstr>
      <vt:lpstr>Repentance</vt:lpstr>
      <vt:lpstr>Repentance</vt:lpstr>
      <vt:lpstr>Repentance</vt:lpstr>
      <vt:lpstr>Repentance</vt:lpstr>
      <vt:lpstr>Repentance</vt:lpstr>
      <vt:lpstr>The Gospel</vt:lpstr>
      <vt:lpstr>Too often the results of the gospel are confused with the nature of the gospel.</vt:lpstr>
      <vt:lpstr>The Problem: A False Gospel Proclaimed</vt:lpstr>
      <vt:lpstr>Grace</vt:lpstr>
      <vt:lpstr>The Gospel is…</vt:lpstr>
      <vt:lpstr>John</vt:lpstr>
      <vt:lpstr>Key Word Believe</vt:lpstr>
      <vt:lpstr>Summary Statement</vt:lpstr>
      <vt:lpstr>Signs in John's Gospel</vt:lpstr>
      <vt:lpstr>Assurance in 1 John 5:11-13</vt:lpstr>
      <vt:lpstr>The Philippian Jailor (Acts 16)</vt:lpstr>
      <vt:lpstr>“An earthquake?! Oh, no! The prisoners escaped!”</vt:lpstr>
      <vt:lpstr>Attempted suicide</vt:lpstr>
      <vt:lpstr>“What must I do to be saved?”</vt:lpstr>
      <vt:lpstr>“Believe in the Lord Jesus Christ and you will be saved—you and your entire household!"  (Acts 16:16).</vt:lpstr>
      <vt:lpstr>Immersing the jailow</vt:lpstr>
      <vt:lpstr>Jesus has always been God</vt:lpstr>
      <vt:lpstr>God became man in Jesus</vt:lpstr>
      <vt:lpstr>1st century belief in Deity</vt:lpstr>
      <vt:lpstr>The Gospel is…</vt:lpstr>
      <vt:lpstr>What's the Gospel?</vt:lpstr>
      <vt:lpstr>The Full Gospel</vt:lpstr>
      <vt:lpstr>What's the Difference?</vt:lpstr>
      <vt:lpstr>What's the Difference?</vt:lpstr>
      <vt:lpstr>THE RISEN CHRIST</vt:lpstr>
      <vt:lpstr>WE NEED TO ATTAIN GOD'S RIGHTEOUSNESS—BUT HOW?</vt:lpstr>
      <vt:lpstr>Righteousness in Romans</vt:lpstr>
      <vt:lpstr>"It is finished"</vt:lpstr>
      <vt:lpstr>What must you share to have a clear gospel presentation?</vt:lpstr>
      <vt:lpstr>The Roman Road</vt:lpstr>
      <vt:lpstr>The Roman Road</vt:lpstr>
      <vt:lpstr>The Roman Road</vt:lpstr>
      <vt:lpstr>The Roman Road</vt:lpstr>
      <vt:lpstr>What must you share to have a clear gospel presentation?</vt:lpstr>
      <vt:lpstr>Substitution View</vt:lpstr>
      <vt:lpstr>Penal Substitution</vt:lpstr>
      <vt:lpstr>Jesus' death paid for our sin </vt:lpstr>
      <vt:lpstr>Tell them.</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118</cp:revision>
  <dcterms:created xsi:type="dcterms:W3CDTF">2014-08-02T06:39:19Z</dcterms:created>
  <dcterms:modified xsi:type="dcterms:W3CDTF">2023-02-16T07:31:52Z</dcterms:modified>
</cp:coreProperties>
</file>